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4"/>
  </p:sldMasterIdLst>
  <p:sldIdLst>
    <p:sldId id="256" r:id="rId5"/>
    <p:sldId id="267" r:id="rId6"/>
    <p:sldId id="257" r:id="rId7"/>
    <p:sldId id="258" r:id="rId8"/>
    <p:sldId id="259" r:id="rId9"/>
    <p:sldId id="265" r:id="rId10"/>
    <p:sldId id="260" r:id="rId11"/>
    <p:sldId id="266" r:id="rId12"/>
    <p:sldId id="264" r:id="rId13"/>
    <p:sldId id="2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F56AF-3219-461E-9935-87CCBC129266}" v="19" dt="2025-10-28T23:23:43.5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8"/>
  </p:normalViewPr>
  <p:slideViewPr>
    <p:cSldViewPr snapToGrid="0">
      <p:cViewPr varScale="1">
        <p:scale>
          <a:sx n="96" d="100"/>
          <a:sy n="96" d="100"/>
        </p:scale>
        <p:origin x="149"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10/29/2025</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359946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10/29/2025</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35011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10/29/2025</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72780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10/29/2025</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5689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10/29/2025</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62018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10/29/2025</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88018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10/29/2025</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06570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10/29/2025</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63518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10/29/2025</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792213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10/29/2025</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733419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10/29/2025</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86256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10/29/2025</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683595189"/>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Grafikk, tekst, Font, grafisk design&#10;&#10;Automatisk generert beskrivelse">
            <a:extLst>
              <a:ext uri="{FF2B5EF4-FFF2-40B4-BE49-F238E27FC236}">
                <a16:creationId xmlns:a16="http://schemas.microsoft.com/office/drawing/2014/main" id="{C6B54DEA-1586-A4E3-2D00-278C0AD79B7B}"/>
              </a:ext>
            </a:extLst>
          </p:cNvPr>
          <p:cNvPicPr>
            <a:picLocks noChangeAspect="1"/>
          </p:cNvPicPr>
          <p:nvPr/>
        </p:nvPicPr>
        <p:blipFill>
          <a:blip r:embed="rId2"/>
          <a:srcRect t="7347" r="13242" b="1742"/>
          <a:stretch/>
        </p:blipFill>
        <p:spPr>
          <a:xfrm rot="21600000">
            <a:off x="762000" y="1126623"/>
            <a:ext cx="4670612" cy="3695114"/>
          </a:xfrm>
          <a:prstGeom prst="rect">
            <a:avLst/>
          </a:prstGeom>
        </p:spPr>
      </p:pic>
      <p:grpSp>
        <p:nvGrpSpPr>
          <p:cNvPr id="36" name="Group 35">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37" name="Freeform: Shape 36">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a:extLst>
              <a:ext uri="{FF2B5EF4-FFF2-40B4-BE49-F238E27FC236}">
                <a16:creationId xmlns:a16="http://schemas.microsoft.com/office/drawing/2014/main" id="{0AE223C9-715B-80F2-CB58-6AC86D39BBE1}"/>
              </a:ext>
            </a:extLst>
          </p:cNvPr>
          <p:cNvSpPr>
            <a:spLocks noGrp="1"/>
          </p:cNvSpPr>
          <p:nvPr>
            <p:ph type="ctrTitle"/>
          </p:nvPr>
        </p:nvSpPr>
        <p:spPr>
          <a:xfrm>
            <a:off x="6044452" y="790900"/>
            <a:ext cx="5289177" cy="2727367"/>
          </a:xfrm>
        </p:spPr>
        <p:txBody>
          <a:bodyPr>
            <a:normAutofit/>
          </a:bodyPr>
          <a:lstStyle/>
          <a:p>
            <a:pPr algn="l"/>
            <a:r>
              <a:rPr lang="nb-NO" sz="5600" dirty="0"/>
              <a:t>Sosiale resultater</a:t>
            </a:r>
          </a:p>
        </p:txBody>
      </p:sp>
      <p:sp>
        <p:nvSpPr>
          <p:cNvPr id="3" name="Undertittel 2">
            <a:extLst>
              <a:ext uri="{FF2B5EF4-FFF2-40B4-BE49-F238E27FC236}">
                <a16:creationId xmlns:a16="http://schemas.microsoft.com/office/drawing/2014/main" id="{D5C3572F-AC11-7DAA-01CD-E028FA9AD0E4}"/>
              </a:ext>
            </a:extLst>
          </p:cNvPr>
          <p:cNvSpPr>
            <a:spLocks noGrp="1"/>
          </p:cNvSpPr>
          <p:nvPr>
            <p:ph type="subTitle" idx="1"/>
          </p:nvPr>
        </p:nvSpPr>
        <p:spPr>
          <a:xfrm>
            <a:off x="6044452" y="3809999"/>
            <a:ext cx="3939990" cy="1111625"/>
          </a:xfrm>
        </p:spPr>
        <p:txBody>
          <a:bodyPr>
            <a:normAutofit/>
          </a:bodyPr>
          <a:lstStyle/>
          <a:p>
            <a:pPr algn="l"/>
            <a:r>
              <a:rPr lang="nb-NO" dirty="0"/>
              <a:t>2024</a:t>
            </a:r>
          </a:p>
        </p:txBody>
      </p:sp>
    </p:spTree>
    <p:extLst>
      <p:ext uri="{BB962C8B-B14F-4D97-AF65-F5344CB8AC3E}">
        <p14:creationId xmlns:p14="http://schemas.microsoft.com/office/powerpoint/2010/main" val="149741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2E31DE7-8957-2100-5A02-DCE5782F154A}"/>
              </a:ext>
            </a:extLst>
          </p:cNvPr>
          <p:cNvSpPr>
            <a:spLocks noGrp="1"/>
          </p:cNvSpPr>
          <p:nvPr>
            <p:ph type="title"/>
          </p:nvPr>
        </p:nvSpPr>
        <p:spPr>
          <a:xfrm>
            <a:off x="675822" y="4236060"/>
            <a:ext cx="4400549" cy="1857375"/>
          </a:xfrm>
        </p:spPr>
        <p:txBody>
          <a:bodyPr vert="horz" lIns="91440" tIns="45720" rIns="91440" bIns="45720" rtlCol="0" anchor="b" anchorCtr="0">
            <a:normAutofit fontScale="90000"/>
          </a:bodyPr>
          <a:lstStyle/>
          <a:p>
            <a:r>
              <a:rPr lang="en-US" b="1" dirty="0" err="1">
                <a:latin typeface="+mn-lt"/>
              </a:rPr>
              <a:t>Takk</a:t>
            </a:r>
            <a:r>
              <a:rPr lang="en-US" b="1" dirty="0">
                <a:latin typeface="+mn-lt"/>
              </a:rPr>
              <a:t> </a:t>
            </a:r>
            <a:r>
              <a:rPr lang="en-US" b="1" dirty="0" err="1">
                <a:latin typeface="+mn-lt"/>
              </a:rPr>
              <a:t>til</a:t>
            </a:r>
            <a:r>
              <a:rPr lang="en-US" b="1" dirty="0">
                <a:latin typeface="+mn-lt"/>
              </a:rPr>
              <a:t> alle </a:t>
            </a:r>
            <a:r>
              <a:rPr lang="en-US" b="1" dirty="0" err="1">
                <a:latin typeface="+mn-lt"/>
              </a:rPr>
              <a:t>som</a:t>
            </a:r>
            <a:r>
              <a:rPr lang="en-US" b="1" dirty="0">
                <a:latin typeface="+mn-lt"/>
              </a:rPr>
              <a:t> </a:t>
            </a:r>
            <a:r>
              <a:rPr lang="en-US" b="1" dirty="0" err="1">
                <a:latin typeface="+mn-lt"/>
              </a:rPr>
              <a:t>velger</a:t>
            </a:r>
            <a:r>
              <a:rPr lang="en-US" b="1" dirty="0">
                <a:latin typeface="+mn-lt"/>
              </a:rPr>
              <a:t> </a:t>
            </a:r>
            <a:r>
              <a:rPr lang="en-US" b="1" dirty="0" err="1">
                <a:latin typeface="+mn-lt"/>
              </a:rPr>
              <a:t>rusfritt</a:t>
            </a:r>
            <a:r>
              <a:rPr lang="en-US" b="1" dirty="0">
                <a:latin typeface="+mn-lt"/>
              </a:rPr>
              <a:t> </a:t>
            </a:r>
            <a:r>
              <a:rPr lang="en-US" b="1" dirty="0" err="1">
                <a:latin typeface="+mn-lt"/>
              </a:rPr>
              <a:t>arbeid</a:t>
            </a:r>
            <a:r>
              <a:rPr lang="en-US" b="1" dirty="0">
                <a:latin typeface="+mn-lt"/>
              </a:rPr>
              <a:t> </a:t>
            </a:r>
            <a:r>
              <a:rPr lang="en-US" b="1" dirty="0" err="1">
                <a:latin typeface="+mn-lt"/>
              </a:rPr>
              <a:t>og</a:t>
            </a:r>
            <a:r>
              <a:rPr lang="en-US" b="1" dirty="0">
                <a:latin typeface="+mn-lt"/>
              </a:rPr>
              <a:t> et </a:t>
            </a:r>
            <a:r>
              <a:rPr lang="en-US" b="1" dirty="0" err="1">
                <a:latin typeface="+mn-lt"/>
              </a:rPr>
              <a:t>mer</a:t>
            </a:r>
            <a:r>
              <a:rPr lang="en-US" b="1" dirty="0">
                <a:latin typeface="+mn-lt"/>
              </a:rPr>
              <a:t> </a:t>
            </a:r>
            <a:r>
              <a:rPr lang="en-US" b="1" dirty="0" err="1">
                <a:latin typeface="+mn-lt"/>
              </a:rPr>
              <a:t>inkluderende</a:t>
            </a:r>
            <a:r>
              <a:rPr lang="en-US" b="1" dirty="0">
                <a:latin typeface="+mn-lt"/>
              </a:rPr>
              <a:t> </a:t>
            </a:r>
            <a:r>
              <a:rPr lang="en-US" b="1" dirty="0" err="1">
                <a:latin typeface="+mn-lt"/>
              </a:rPr>
              <a:t>arbeidsliv</a:t>
            </a:r>
            <a:r>
              <a:rPr lang="en-US" b="1" dirty="0">
                <a:latin typeface="+mn-lt"/>
              </a:rPr>
              <a:t>! </a:t>
            </a:r>
          </a:p>
        </p:txBody>
      </p:sp>
      <p:pic>
        <p:nvPicPr>
          <p:cNvPr id="5" name="Plassholder for innhold 4" descr="Et bilde som inneholder utendørs, hund, himmel, snø&#10;&#10;Automatisk generert beskrivelse">
            <a:extLst>
              <a:ext uri="{FF2B5EF4-FFF2-40B4-BE49-F238E27FC236}">
                <a16:creationId xmlns:a16="http://schemas.microsoft.com/office/drawing/2014/main" id="{06DC4C07-C1FC-6EEB-6151-6370753629EF}"/>
              </a:ext>
            </a:extLst>
          </p:cNvPr>
          <p:cNvPicPr>
            <a:picLocks noChangeAspect="1"/>
          </p:cNvPicPr>
          <p:nvPr/>
        </p:nvPicPr>
        <p:blipFill rotWithShape="1">
          <a:blip r:embed="rId2"/>
          <a:srcRect l="333" r="2106"/>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23" name="Group 22">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24" name="Freeform: Shape 23">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Plassholder for innhold 7">
            <a:extLst>
              <a:ext uri="{FF2B5EF4-FFF2-40B4-BE49-F238E27FC236}">
                <a16:creationId xmlns:a16="http://schemas.microsoft.com/office/drawing/2014/main" id="{9E5FC187-7C93-A0F4-F32D-D1C84AF0BC91}"/>
              </a:ext>
            </a:extLst>
          </p:cNvPr>
          <p:cNvSpPr>
            <a:spLocks noGrp="1"/>
          </p:cNvSpPr>
          <p:nvPr>
            <p:ph idx="1"/>
          </p:nvPr>
        </p:nvSpPr>
        <p:spPr>
          <a:xfrm>
            <a:off x="7010400" y="7186245"/>
            <a:ext cx="10668000" cy="3048001"/>
          </a:xfrm>
        </p:spPr>
        <p:txBody>
          <a:bodyPr/>
          <a:lstStyle/>
          <a:p>
            <a:endParaRPr lang="nb-NO"/>
          </a:p>
        </p:txBody>
      </p:sp>
    </p:spTree>
    <p:extLst>
      <p:ext uri="{BB962C8B-B14F-4D97-AF65-F5344CB8AC3E}">
        <p14:creationId xmlns:p14="http://schemas.microsoft.com/office/powerpoint/2010/main" val="45748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BA8065C-5EE2-4388-7B96-3484B1341FEB}"/>
              </a:ext>
            </a:extLst>
          </p:cNvPr>
          <p:cNvSpPr>
            <a:spLocks noGrp="1"/>
          </p:cNvSpPr>
          <p:nvPr>
            <p:ph type="title"/>
          </p:nvPr>
        </p:nvSpPr>
        <p:spPr>
          <a:xfrm>
            <a:off x="493395" y="2157705"/>
            <a:ext cx="3937220" cy="3331597"/>
          </a:xfrm>
        </p:spPr>
        <p:txBody>
          <a:bodyPr anchor="b">
            <a:normAutofit/>
          </a:bodyPr>
          <a:lstStyle/>
          <a:p>
            <a:r>
              <a:rPr lang="nb-NO" sz="3200" dirty="0">
                <a:latin typeface="+mn-lt"/>
              </a:rPr>
              <a:t>Vår visjon er å vise verden at folk som har slutta med rus kan jobbe og være verdifulle bidragsytere til samfunnet.</a:t>
            </a:r>
          </a:p>
        </p:txBody>
      </p:sp>
      <p:sp>
        <p:nvSpPr>
          <p:cNvPr id="19" name="Freeform: Shape 18">
            <a:extLst>
              <a:ext uri="{FF2B5EF4-FFF2-40B4-BE49-F238E27FC236}">
                <a16:creationId xmlns:a16="http://schemas.microsoft.com/office/drawing/2014/main" id="{65CD4CE6-9C5B-452B-80C8-3F0CEFB49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4562" y="2"/>
            <a:ext cx="2103120"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AA803B34-1FE8-4362-ADC8-A96D059A3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4562" y="2"/>
            <a:ext cx="2103120"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Plassholder for innhold 2">
            <a:extLst>
              <a:ext uri="{FF2B5EF4-FFF2-40B4-BE49-F238E27FC236}">
                <a16:creationId xmlns:a16="http://schemas.microsoft.com/office/drawing/2014/main" id="{A3FF96B7-4606-176D-7A61-D1C12C2CE859}"/>
              </a:ext>
            </a:extLst>
          </p:cNvPr>
          <p:cNvSpPr>
            <a:spLocks noGrp="1"/>
          </p:cNvSpPr>
          <p:nvPr>
            <p:ph idx="1"/>
          </p:nvPr>
        </p:nvSpPr>
        <p:spPr>
          <a:xfrm>
            <a:off x="5788856" y="996815"/>
            <a:ext cx="5394960" cy="4492487"/>
          </a:xfrm>
        </p:spPr>
        <p:txBody>
          <a:bodyPr anchor="t">
            <a:noAutofit/>
          </a:bodyPr>
          <a:lstStyle/>
          <a:p>
            <a:pPr marL="0" indent="0">
              <a:buNone/>
            </a:pPr>
            <a:r>
              <a:rPr lang="nb-NO" sz="3200" dirty="0"/>
              <a:t>Vår misjon er at vi skal gi folk som har slutta med rus en jobb med felleskap, ansvar, klare rammer og retning. Økonomisk forsvarlig drift skal skape forutsetningene for å nå våre sosiale mål, og være en trygg arbeidsgiver for våre ansatte.</a:t>
            </a:r>
          </a:p>
        </p:txBody>
      </p:sp>
    </p:spTree>
    <p:extLst>
      <p:ext uri="{BB962C8B-B14F-4D97-AF65-F5344CB8AC3E}">
        <p14:creationId xmlns:p14="http://schemas.microsoft.com/office/powerpoint/2010/main" val="1246523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klær, person, utendørs, stolpe&#10;&#10;Automatisk generert beskrivelse">
            <a:extLst>
              <a:ext uri="{FF2B5EF4-FFF2-40B4-BE49-F238E27FC236}">
                <a16:creationId xmlns:a16="http://schemas.microsoft.com/office/drawing/2014/main" id="{52FC3597-A041-5E2C-83ED-F27355339A25}"/>
              </a:ext>
            </a:extLst>
          </p:cNvPr>
          <p:cNvPicPr>
            <a:picLocks noChangeAspect="1"/>
          </p:cNvPicPr>
          <p:nvPr/>
        </p:nvPicPr>
        <p:blipFill>
          <a:blip r:embed="rId2"/>
          <a:srcRect t="7868" b="12261"/>
          <a:stretch/>
        </p:blipFill>
        <p:spPr>
          <a:xfrm>
            <a:off x="5931877" y="10"/>
            <a:ext cx="6260123"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9" name="Group 18">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20" name="Freeform: Shape 19">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Plassholder for innhold 2">
            <a:extLst>
              <a:ext uri="{FF2B5EF4-FFF2-40B4-BE49-F238E27FC236}">
                <a16:creationId xmlns:a16="http://schemas.microsoft.com/office/drawing/2014/main" id="{7C45235A-415C-63C3-E7CC-FD2941C70486}"/>
              </a:ext>
            </a:extLst>
          </p:cNvPr>
          <p:cNvSpPr>
            <a:spLocks noGrp="1"/>
          </p:cNvSpPr>
          <p:nvPr>
            <p:ph idx="1"/>
          </p:nvPr>
        </p:nvSpPr>
        <p:spPr>
          <a:xfrm>
            <a:off x="508876" y="1656278"/>
            <a:ext cx="5831250" cy="3167019"/>
          </a:xfrm>
        </p:spPr>
        <p:txBody>
          <a:bodyPr anchor="t">
            <a:normAutofit/>
          </a:bodyPr>
          <a:lstStyle/>
          <a:p>
            <a:pPr marL="0" indent="0">
              <a:buNone/>
            </a:pPr>
            <a:endParaRPr lang="nb-NO" sz="2600" b="1" i="0" u="none" strike="noStrike" dirty="0">
              <a:effectLst/>
              <a:latin typeface="Roboto" panose="02000000000000000000" pitchFamily="2" charset="0"/>
            </a:endParaRPr>
          </a:p>
          <a:p>
            <a:pPr marL="0" indent="0">
              <a:buNone/>
            </a:pPr>
            <a:r>
              <a:rPr lang="nb-NO" sz="4400" b="1" dirty="0"/>
              <a:t>SOSIALE RESULTATER </a:t>
            </a:r>
            <a:endParaRPr lang="nb-NO" sz="4400" b="1" i="0" u="none" strike="noStrike" dirty="0">
              <a:effectLst/>
            </a:endParaRPr>
          </a:p>
          <a:p>
            <a:endParaRPr lang="nb-NO" sz="2600" dirty="0"/>
          </a:p>
        </p:txBody>
      </p:sp>
      <p:sp>
        <p:nvSpPr>
          <p:cNvPr id="13" name="TekstSylinder 12">
            <a:extLst>
              <a:ext uri="{FF2B5EF4-FFF2-40B4-BE49-F238E27FC236}">
                <a16:creationId xmlns:a16="http://schemas.microsoft.com/office/drawing/2014/main" id="{8A9B5887-18D2-361B-4410-4ADDDB8FF1BB}"/>
              </a:ext>
            </a:extLst>
          </p:cNvPr>
          <p:cNvSpPr txBox="1"/>
          <p:nvPr/>
        </p:nvSpPr>
        <p:spPr>
          <a:xfrm>
            <a:off x="666136" y="3532053"/>
            <a:ext cx="4599606" cy="2308324"/>
          </a:xfrm>
          <a:prstGeom prst="rect">
            <a:avLst/>
          </a:prstGeom>
          <a:noFill/>
        </p:spPr>
        <p:txBody>
          <a:bodyPr wrap="square" rtlCol="0">
            <a:spAutoFit/>
          </a:bodyPr>
          <a:lstStyle/>
          <a:p>
            <a:r>
              <a:rPr lang="nb-NO" sz="2400" dirty="0"/>
              <a:t>32 ansatte med rusbakgrunn</a:t>
            </a:r>
          </a:p>
          <a:p>
            <a:r>
              <a:rPr lang="nb-NO" sz="2400" dirty="0"/>
              <a:t>Antall årsverk er 11</a:t>
            </a:r>
          </a:p>
          <a:p>
            <a:r>
              <a:rPr lang="nb-NO" sz="2400" dirty="0"/>
              <a:t>6 som sluttet for å starte i ny jobb eller studier</a:t>
            </a:r>
          </a:p>
          <a:p>
            <a:r>
              <a:rPr lang="nb-NO" sz="2400" dirty="0"/>
              <a:t>Snitt stillingsprosent for ansatte med rusbakgrunn er 63%</a:t>
            </a:r>
          </a:p>
        </p:txBody>
      </p:sp>
    </p:spTree>
    <p:extLst>
      <p:ext uri="{BB962C8B-B14F-4D97-AF65-F5344CB8AC3E}">
        <p14:creationId xmlns:p14="http://schemas.microsoft.com/office/powerpoint/2010/main" val="448901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Freeform: Shape 7">
            <a:extLst>
              <a:ext uri="{FF2B5EF4-FFF2-40B4-BE49-F238E27FC236}">
                <a16:creationId xmlns:a16="http://schemas.microsoft.com/office/drawing/2014/main" id="{C5486FEF-95C5-433A-8B8C-9C07A3C38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82"/>
          </a:xfrm>
          <a:custGeom>
            <a:avLst/>
            <a:gdLst>
              <a:gd name="connsiteX0" fmla="*/ 7230262 w 12192000"/>
              <a:gd name="connsiteY0" fmla="*/ 5906862 h 6099082"/>
              <a:gd name="connsiteX1" fmla="*/ 7197115 w 12192000"/>
              <a:gd name="connsiteY1" fmla="*/ 5913338 h 6099082"/>
              <a:gd name="connsiteX2" fmla="*/ 7214545 w 12192000"/>
              <a:gd name="connsiteY2" fmla="*/ 5911744 h 6099082"/>
              <a:gd name="connsiteX3" fmla="*/ 7230262 w 12192000"/>
              <a:gd name="connsiteY3" fmla="*/ 5906862 h 6099082"/>
              <a:gd name="connsiteX4" fmla="*/ 7009120 w 12192000"/>
              <a:gd name="connsiteY4" fmla="*/ 5850263 h 6099082"/>
              <a:gd name="connsiteX5" fmla="*/ 7021563 w 12192000"/>
              <a:gd name="connsiteY5" fmla="*/ 5861355 h 6099082"/>
              <a:gd name="connsiteX6" fmla="*/ 7021563 w 12192000"/>
              <a:gd name="connsiteY6" fmla="*/ 5861354 h 6099082"/>
              <a:gd name="connsiteX7" fmla="*/ 7768443 w 12192000"/>
              <a:gd name="connsiteY7" fmla="*/ 5742074 h 6099082"/>
              <a:gd name="connsiteX8" fmla="*/ 7768443 w 12192000"/>
              <a:gd name="connsiteY8" fmla="*/ 5742075 h 6099082"/>
              <a:gd name="connsiteX9" fmla="*/ 7792447 w 12192000"/>
              <a:gd name="connsiteY9" fmla="*/ 5764553 h 6099082"/>
              <a:gd name="connsiteX10" fmla="*/ 7768443 w 12192000"/>
              <a:gd name="connsiteY10" fmla="*/ 5742074 h 6099082"/>
              <a:gd name="connsiteX11" fmla="*/ 4038748 w 12192000"/>
              <a:gd name="connsiteY11" fmla="*/ 5739955 h 6099082"/>
              <a:gd name="connsiteX12" fmla="*/ 4030517 w 12192000"/>
              <a:gd name="connsiteY12" fmla="*/ 5751599 h 6099082"/>
              <a:gd name="connsiteX13" fmla="*/ 4015609 w 12192000"/>
              <a:gd name="connsiteY13" fmla="*/ 5770450 h 6099082"/>
              <a:gd name="connsiteX14" fmla="*/ 3996845 w 12192000"/>
              <a:gd name="connsiteY14" fmla="*/ 5780104 h 6099082"/>
              <a:gd name="connsiteX15" fmla="*/ 4030518 w 12192000"/>
              <a:gd name="connsiteY15" fmla="*/ 5751599 h 6099082"/>
              <a:gd name="connsiteX16" fmla="*/ 6245343 w 12192000"/>
              <a:gd name="connsiteY16" fmla="*/ 5736549 h 6099082"/>
              <a:gd name="connsiteX17" fmla="*/ 6274406 w 12192000"/>
              <a:gd name="connsiteY17" fmla="*/ 5743345 h 6099082"/>
              <a:gd name="connsiteX18" fmla="*/ 6291246 w 12192000"/>
              <a:gd name="connsiteY18" fmla="*/ 5749662 h 6099082"/>
              <a:gd name="connsiteX19" fmla="*/ 6291385 w 12192000"/>
              <a:gd name="connsiteY19" fmla="*/ 5749714 h 6099082"/>
              <a:gd name="connsiteX20" fmla="*/ 6306284 w 12192000"/>
              <a:gd name="connsiteY20" fmla="*/ 5755552 h 6099082"/>
              <a:gd name="connsiteX21" fmla="*/ 6308075 w 12192000"/>
              <a:gd name="connsiteY21" fmla="*/ 5755968 h 6099082"/>
              <a:gd name="connsiteX22" fmla="*/ 6313854 w 12192000"/>
              <a:gd name="connsiteY22" fmla="*/ 5758133 h 6099082"/>
              <a:gd name="connsiteX23" fmla="*/ 6337047 w 12192000"/>
              <a:gd name="connsiteY23" fmla="*/ 5762696 h 6099082"/>
              <a:gd name="connsiteX24" fmla="*/ 6308075 w 12192000"/>
              <a:gd name="connsiteY24" fmla="*/ 5755968 h 6099082"/>
              <a:gd name="connsiteX25" fmla="*/ 6291385 w 12192000"/>
              <a:gd name="connsiteY25" fmla="*/ 5749714 h 6099082"/>
              <a:gd name="connsiteX26" fmla="*/ 6276197 w 12192000"/>
              <a:gd name="connsiteY26" fmla="*/ 5743764 h 6099082"/>
              <a:gd name="connsiteX27" fmla="*/ 6274406 w 12192000"/>
              <a:gd name="connsiteY27" fmla="*/ 5743345 h 6099082"/>
              <a:gd name="connsiteX28" fmla="*/ 6268612 w 12192000"/>
              <a:gd name="connsiteY28" fmla="*/ 5741171 h 6099082"/>
              <a:gd name="connsiteX29" fmla="*/ 6245343 w 12192000"/>
              <a:gd name="connsiteY29" fmla="*/ 5736549 h 6099082"/>
              <a:gd name="connsiteX30" fmla="*/ 3871824 w 12192000"/>
              <a:gd name="connsiteY30" fmla="*/ 5726642 h 6099082"/>
              <a:gd name="connsiteX31" fmla="*/ 3908498 w 12192000"/>
              <a:gd name="connsiteY31" fmla="*/ 5756123 h 6099082"/>
              <a:gd name="connsiteX32" fmla="*/ 3908984 w 12192000"/>
              <a:gd name="connsiteY32" fmla="*/ 5756350 h 6099082"/>
              <a:gd name="connsiteX33" fmla="*/ 3908498 w 12192000"/>
              <a:gd name="connsiteY33" fmla="*/ 5756123 h 6099082"/>
              <a:gd name="connsiteX34" fmla="*/ 3871824 w 12192000"/>
              <a:gd name="connsiteY34" fmla="*/ 5726642 h 6099082"/>
              <a:gd name="connsiteX35" fmla="*/ 6558837 w 12192000"/>
              <a:gd name="connsiteY35" fmla="*/ 5706717 h 6099082"/>
              <a:gd name="connsiteX36" fmla="*/ 6529984 w 12192000"/>
              <a:gd name="connsiteY36" fmla="*/ 5708163 h 6099082"/>
              <a:gd name="connsiteX37" fmla="*/ 6589207 w 12192000"/>
              <a:gd name="connsiteY37" fmla="*/ 5711593 h 6099082"/>
              <a:gd name="connsiteX38" fmla="*/ 6558837 w 12192000"/>
              <a:gd name="connsiteY38" fmla="*/ 5706717 h 6099082"/>
              <a:gd name="connsiteX39" fmla="*/ 4834454 w 12192000"/>
              <a:gd name="connsiteY39" fmla="*/ 5646059 h 6099082"/>
              <a:gd name="connsiteX40" fmla="*/ 4883985 w 12192000"/>
              <a:gd name="connsiteY40" fmla="*/ 5670301 h 6099082"/>
              <a:gd name="connsiteX41" fmla="*/ 4858238 w 12192000"/>
              <a:gd name="connsiteY41" fmla="*/ 5663787 h 6099082"/>
              <a:gd name="connsiteX42" fmla="*/ 4834454 w 12192000"/>
              <a:gd name="connsiteY42" fmla="*/ 5646059 h 6099082"/>
              <a:gd name="connsiteX43" fmla="*/ 5056443 w 12192000"/>
              <a:gd name="connsiteY43" fmla="*/ 5643725 h 6099082"/>
              <a:gd name="connsiteX44" fmla="*/ 5072588 w 12192000"/>
              <a:gd name="connsiteY44" fmla="*/ 5644505 h 6099082"/>
              <a:gd name="connsiteX45" fmla="*/ 5089161 w 12192000"/>
              <a:gd name="connsiteY45" fmla="*/ 5653107 h 6099082"/>
              <a:gd name="connsiteX46" fmla="*/ 5056443 w 12192000"/>
              <a:gd name="connsiteY46" fmla="*/ 5643725 h 6099082"/>
              <a:gd name="connsiteX47" fmla="*/ 739852 w 12192000"/>
              <a:gd name="connsiteY47" fmla="*/ 5343843 h 6099082"/>
              <a:gd name="connsiteX48" fmla="*/ 724278 w 12192000"/>
              <a:gd name="connsiteY48" fmla="*/ 5365062 h 6099082"/>
              <a:gd name="connsiteX49" fmla="*/ 708621 w 12192000"/>
              <a:gd name="connsiteY49" fmla="*/ 5381222 h 6099082"/>
              <a:gd name="connsiteX50" fmla="*/ 691439 w 12192000"/>
              <a:gd name="connsiteY50" fmla="*/ 5386697 h 6099082"/>
              <a:gd name="connsiteX51" fmla="*/ 708622 w 12192000"/>
              <a:gd name="connsiteY51" fmla="*/ 5381222 h 6099082"/>
              <a:gd name="connsiteX52" fmla="*/ 724279 w 12192000"/>
              <a:gd name="connsiteY52" fmla="*/ 5365062 h 6099082"/>
              <a:gd name="connsiteX53" fmla="*/ 739852 w 12192000"/>
              <a:gd name="connsiteY53" fmla="*/ 5343843 h 6099082"/>
              <a:gd name="connsiteX54" fmla="*/ 8934151 w 12192000"/>
              <a:gd name="connsiteY54" fmla="*/ 5275333 h 6099082"/>
              <a:gd name="connsiteX55" fmla="*/ 8954249 w 12192000"/>
              <a:gd name="connsiteY55" fmla="*/ 5290264 h 6099082"/>
              <a:gd name="connsiteX56" fmla="*/ 8962389 w 12192000"/>
              <a:gd name="connsiteY56" fmla="*/ 5293563 h 6099082"/>
              <a:gd name="connsiteX57" fmla="*/ 8954250 w 12192000"/>
              <a:gd name="connsiteY57" fmla="*/ 5290264 h 6099082"/>
              <a:gd name="connsiteX58" fmla="*/ 8934151 w 12192000"/>
              <a:gd name="connsiteY58" fmla="*/ 5275333 h 6099082"/>
              <a:gd name="connsiteX59" fmla="*/ 2314816 w 12192000"/>
              <a:gd name="connsiteY59" fmla="*/ 5273737 h 6099082"/>
              <a:gd name="connsiteX60" fmla="*/ 2300909 w 12192000"/>
              <a:gd name="connsiteY60" fmla="*/ 5279143 h 6099082"/>
              <a:gd name="connsiteX61" fmla="*/ 2216515 w 12192000"/>
              <a:gd name="connsiteY61" fmla="*/ 5314887 h 6099082"/>
              <a:gd name="connsiteX62" fmla="*/ 2300910 w 12192000"/>
              <a:gd name="connsiteY62" fmla="*/ 5279143 h 6099082"/>
              <a:gd name="connsiteX63" fmla="*/ 1916629 w 12192000"/>
              <a:gd name="connsiteY63" fmla="*/ 5252000 h 6099082"/>
              <a:gd name="connsiteX64" fmla="*/ 1907132 w 12192000"/>
              <a:gd name="connsiteY64" fmla="*/ 5255330 h 6099082"/>
              <a:gd name="connsiteX65" fmla="*/ 1866619 w 12192000"/>
              <a:gd name="connsiteY65" fmla="*/ 5265015 h 6099082"/>
              <a:gd name="connsiteX66" fmla="*/ 1907133 w 12192000"/>
              <a:gd name="connsiteY66" fmla="*/ 5255330 h 6099082"/>
              <a:gd name="connsiteX67" fmla="*/ 2058204 w 12192000"/>
              <a:gd name="connsiteY67" fmla="*/ 5241232 h 6099082"/>
              <a:gd name="connsiteX68" fmla="*/ 2108194 w 12192000"/>
              <a:gd name="connsiteY68" fmla="*/ 5255939 h 6099082"/>
              <a:gd name="connsiteX69" fmla="*/ 2058204 w 12192000"/>
              <a:gd name="connsiteY69" fmla="*/ 5241232 h 6099082"/>
              <a:gd name="connsiteX70" fmla="*/ 0 w 12192000"/>
              <a:gd name="connsiteY70" fmla="*/ 0 h 6099082"/>
              <a:gd name="connsiteX71" fmla="*/ 12191456 w 12192000"/>
              <a:gd name="connsiteY71" fmla="*/ 0 h 6099082"/>
              <a:gd name="connsiteX72" fmla="*/ 12191456 w 12192000"/>
              <a:gd name="connsiteY72" fmla="*/ 873938 h 6099082"/>
              <a:gd name="connsiteX73" fmla="*/ 12192000 w 12192000"/>
              <a:gd name="connsiteY73" fmla="*/ 873938 h 6099082"/>
              <a:gd name="connsiteX74" fmla="*/ 12192000 w 12192000"/>
              <a:gd name="connsiteY74" fmla="*/ 3249107 h 6099082"/>
              <a:gd name="connsiteX75" fmla="*/ 12192000 w 12192000"/>
              <a:gd name="connsiteY75" fmla="*/ 3283970 h 6099082"/>
              <a:gd name="connsiteX76" fmla="*/ 12192000 w 12192000"/>
              <a:gd name="connsiteY76" fmla="*/ 3681702 h 6099082"/>
              <a:gd name="connsiteX77" fmla="*/ 12160947 w 12192000"/>
              <a:gd name="connsiteY77" fmla="*/ 3710323 h 6099082"/>
              <a:gd name="connsiteX78" fmla="*/ 12026448 w 12192000"/>
              <a:gd name="connsiteY78" fmla="*/ 3770523 h 6099082"/>
              <a:gd name="connsiteX79" fmla="*/ 11986443 w 12192000"/>
              <a:gd name="connsiteY79" fmla="*/ 3786526 h 6099082"/>
              <a:gd name="connsiteX80" fmla="*/ 11821656 w 12192000"/>
              <a:gd name="connsiteY80" fmla="*/ 3889591 h 6099082"/>
              <a:gd name="connsiteX81" fmla="*/ 11672489 w 12192000"/>
              <a:gd name="connsiteY81" fmla="*/ 4017039 h 6099082"/>
              <a:gd name="connsiteX82" fmla="*/ 11562947 w 12192000"/>
              <a:gd name="connsiteY82" fmla="*/ 4168300 h 6099082"/>
              <a:gd name="connsiteX83" fmla="*/ 11532275 w 12192000"/>
              <a:gd name="connsiteY83" fmla="*/ 4204307 h 6099082"/>
              <a:gd name="connsiteX84" fmla="*/ 11448453 w 12192000"/>
              <a:gd name="connsiteY84" fmla="*/ 4249457 h 6099082"/>
              <a:gd name="connsiteX85" fmla="*/ 11374346 w 12192000"/>
              <a:gd name="connsiteY85" fmla="*/ 4283366 h 6099082"/>
              <a:gd name="connsiteX86" fmla="*/ 11320623 w 12192000"/>
              <a:gd name="connsiteY86" fmla="*/ 4320897 h 6099082"/>
              <a:gd name="connsiteX87" fmla="*/ 11275283 w 12192000"/>
              <a:gd name="connsiteY87" fmla="*/ 4355378 h 6099082"/>
              <a:gd name="connsiteX88" fmla="*/ 11172600 w 12192000"/>
              <a:gd name="connsiteY88" fmla="*/ 4444536 h 6099082"/>
              <a:gd name="connsiteX89" fmla="*/ 11058869 w 12192000"/>
              <a:gd name="connsiteY89" fmla="*/ 4519786 h 6099082"/>
              <a:gd name="connsiteX90" fmla="*/ 10967423 w 12192000"/>
              <a:gd name="connsiteY90" fmla="*/ 4611991 h 6099082"/>
              <a:gd name="connsiteX91" fmla="*/ 10929704 w 12192000"/>
              <a:gd name="connsiteY91" fmla="*/ 4661903 h 6099082"/>
              <a:gd name="connsiteX92" fmla="*/ 10850453 w 12192000"/>
              <a:gd name="connsiteY92" fmla="*/ 4696003 h 6099082"/>
              <a:gd name="connsiteX93" fmla="*/ 10764534 w 12192000"/>
              <a:gd name="connsiteY93" fmla="*/ 4749345 h 6099082"/>
              <a:gd name="connsiteX94" fmla="*/ 10703573 w 12192000"/>
              <a:gd name="connsiteY94" fmla="*/ 4802305 h 6099082"/>
              <a:gd name="connsiteX95" fmla="*/ 10656519 w 12192000"/>
              <a:gd name="connsiteY95" fmla="*/ 4837740 h 6099082"/>
              <a:gd name="connsiteX96" fmla="*/ 10590031 w 12192000"/>
              <a:gd name="connsiteY96" fmla="*/ 4873366 h 6099082"/>
              <a:gd name="connsiteX97" fmla="*/ 10523354 w 12192000"/>
              <a:gd name="connsiteY97" fmla="*/ 4920039 h 6099082"/>
              <a:gd name="connsiteX98" fmla="*/ 10490969 w 12192000"/>
              <a:gd name="connsiteY98" fmla="*/ 4948806 h 6099082"/>
              <a:gd name="connsiteX99" fmla="*/ 10428291 w 12192000"/>
              <a:gd name="connsiteY99" fmla="*/ 4996622 h 6099082"/>
              <a:gd name="connsiteX100" fmla="*/ 10363709 w 12192000"/>
              <a:gd name="connsiteY100" fmla="*/ 5041201 h 6099082"/>
              <a:gd name="connsiteX101" fmla="*/ 10242357 w 12192000"/>
              <a:gd name="connsiteY101" fmla="*/ 5092257 h 6099082"/>
              <a:gd name="connsiteX102" fmla="*/ 10131863 w 12192000"/>
              <a:gd name="connsiteY102" fmla="*/ 5167315 h 6099082"/>
              <a:gd name="connsiteX103" fmla="*/ 10044230 w 12192000"/>
              <a:gd name="connsiteY103" fmla="*/ 5222182 h 6099082"/>
              <a:gd name="connsiteX104" fmla="*/ 9993175 w 12192000"/>
              <a:gd name="connsiteY104" fmla="*/ 5258189 h 6099082"/>
              <a:gd name="connsiteX105" fmla="*/ 9899446 w 12192000"/>
              <a:gd name="connsiteY105" fmla="*/ 5338582 h 6099082"/>
              <a:gd name="connsiteX106" fmla="*/ 9754088 w 12192000"/>
              <a:gd name="connsiteY106" fmla="*/ 5423166 h 6099082"/>
              <a:gd name="connsiteX107" fmla="*/ 9666265 w 12192000"/>
              <a:gd name="connsiteY107" fmla="*/ 5468888 h 6099082"/>
              <a:gd name="connsiteX108" fmla="*/ 9477283 w 12192000"/>
              <a:gd name="connsiteY108" fmla="*/ 5537851 h 6099082"/>
              <a:gd name="connsiteX109" fmla="*/ 9416321 w 12192000"/>
              <a:gd name="connsiteY109" fmla="*/ 5562426 h 6099082"/>
              <a:gd name="connsiteX110" fmla="*/ 9346597 w 12192000"/>
              <a:gd name="connsiteY110" fmla="*/ 5578619 h 6099082"/>
              <a:gd name="connsiteX111" fmla="*/ 9234579 w 12192000"/>
              <a:gd name="connsiteY111" fmla="*/ 5616911 h 6099082"/>
              <a:gd name="connsiteX112" fmla="*/ 9015878 w 12192000"/>
              <a:gd name="connsiteY112" fmla="*/ 5682826 h 6099082"/>
              <a:gd name="connsiteX113" fmla="*/ 8967871 w 12192000"/>
              <a:gd name="connsiteY113" fmla="*/ 5692923 h 6099082"/>
              <a:gd name="connsiteX114" fmla="*/ 8845565 w 12192000"/>
              <a:gd name="connsiteY114" fmla="*/ 5735407 h 6099082"/>
              <a:gd name="connsiteX115" fmla="*/ 8772219 w 12192000"/>
              <a:gd name="connsiteY115" fmla="*/ 5763982 h 6099082"/>
              <a:gd name="connsiteX116" fmla="*/ 8711448 w 12192000"/>
              <a:gd name="connsiteY116" fmla="*/ 5780366 h 6099082"/>
              <a:gd name="connsiteX117" fmla="*/ 8657726 w 12192000"/>
              <a:gd name="connsiteY117" fmla="*/ 5787986 h 6099082"/>
              <a:gd name="connsiteX118" fmla="*/ 8516369 w 12192000"/>
              <a:gd name="connsiteY118" fmla="*/ 5825705 h 6099082"/>
              <a:gd name="connsiteX119" fmla="*/ 8459979 w 12192000"/>
              <a:gd name="connsiteY119" fmla="*/ 5840566 h 6099082"/>
              <a:gd name="connsiteX120" fmla="*/ 8313671 w 12192000"/>
              <a:gd name="connsiteY120" fmla="*/ 5891622 h 6099082"/>
              <a:gd name="connsiteX121" fmla="*/ 8189651 w 12192000"/>
              <a:gd name="connsiteY121" fmla="*/ 5925341 h 6099082"/>
              <a:gd name="connsiteX122" fmla="*/ 8137835 w 12192000"/>
              <a:gd name="connsiteY122" fmla="*/ 5941534 h 6099082"/>
              <a:gd name="connsiteX123" fmla="*/ 8019339 w 12192000"/>
              <a:gd name="connsiteY123" fmla="*/ 5968586 h 6099082"/>
              <a:gd name="connsiteX124" fmla="*/ 7952280 w 12192000"/>
              <a:gd name="connsiteY124" fmla="*/ 5987637 h 6099082"/>
              <a:gd name="connsiteX125" fmla="*/ 7788636 w 12192000"/>
              <a:gd name="connsiteY125" fmla="*/ 6009163 h 6099082"/>
              <a:gd name="connsiteX126" fmla="*/ 7619655 w 12192000"/>
              <a:gd name="connsiteY126" fmla="*/ 6029928 h 6099082"/>
              <a:gd name="connsiteX127" fmla="*/ 7526880 w 12192000"/>
              <a:gd name="connsiteY127" fmla="*/ 6036786 h 6099082"/>
              <a:gd name="connsiteX128" fmla="*/ 7445916 w 12192000"/>
              <a:gd name="connsiteY128" fmla="*/ 6047647 h 6099082"/>
              <a:gd name="connsiteX129" fmla="*/ 7375428 w 12192000"/>
              <a:gd name="connsiteY129" fmla="*/ 6054505 h 6099082"/>
              <a:gd name="connsiteX130" fmla="*/ 7263220 w 12192000"/>
              <a:gd name="connsiteY130" fmla="*/ 6068411 h 6099082"/>
              <a:gd name="connsiteX131" fmla="*/ 7216547 w 12192000"/>
              <a:gd name="connsiteY131" fmla="*/ 6072032 h 6099082"/>
              <a:gd name="connsiteX132" fmla="*/ 7106432 w 12192000"/>
              <a:gd name="connsiteY132" fmla="*/ 6071840 h 6099082"/>
              <a:gd name="connsiteX133" fmla="*/ 7068141 w 12192000"/>
              <a:gd name="connsiteY133" fmla="*/ 6069936 h 6099082"/>
              <a:gd name="connsiteX134" fmla="*/ 6994415 w 12192000"/>
              <a:gd name="connsiteY134" fmla="*/ 6046313 h 6099082"/>
              <a:gd name="connsiteX135" fmla="*/ 6985653 w 12192000"/>
              <a:gd name="connsiteY135" fmla="*/ 6044599 h 6099082"/>
              <a:gd name="connsiteX136" fmla="*/ 6937263 w 12192000"/>
              <a:gd name="connsiteY136" fmla="*/ 6035263 h 6099082"/>
              <a:gd name="connsiteX137" fmla="*/ 6910782 w 12192000"/>
              <a:gd name="connsiteY137" fmla="*/ 6032214 h 6099082"/>
              <a:gd name="connsiteX138" fmla="*/ 6810195 w 12192000"/>
              <a:gd name="connsiteY138" fmla="*/ 6012784 h 6099082"/>
              <a:gd name="connsiteX139" fmla="*/ 6752283 w 12192000"/>
              <a:gd name="connsiteY139" fmla="*/ 6003639 h 6099082"/>
              <a:gd name="connsiteX140" fmla="*/ 6705417 w 12192000"/>
              <a:gd name="connsiteY140" fmla="*/ 6004974 h 6099082"/>
              <a:gd name="connsiteX141" fmla="*/ 6623118 w 12192000"/>
              <a:gd name="connsiteY141" fmla="*/ 6006687 h 6099082"/>
              <a:gd name="connsiteX142" fmla="*/ 6596828 w 12192000"/>
              <a:gd name="connsiteY142" fmla="*/ 6011070 h 6099082"/>
              <a:gd name="connsiteX143" fmla="*/ 6477951 w 12192000"/>
              <a:gd name="connsiteY143" fmla="*/ 5998495 h 6099082"/>
              <a:gd name="connsiteX144" fmla="*/ 6410131 w 12192000"/>
              <a:gd name="connsiteY144" fmla="*/ 5997543 h 6099082"/>
              <a:gd name="connsiteX145" fmla="*/ 6333739 w 12192000"/>
              <a:gd name="connsiteY145" fmla="*/ 5981920 h 6099082"/>
              <a:gd name="connsiteX146" fmla="*/ 6311449 w 12192000"/>
              <a:gd name="connsiteY146" fmla="*/ 5982682 h 6099082"/>
              <a:gd name="connsiteX147" fmla="*/ 6286493 w 12192000"/>
              <a:gd name="connsiteY147" fmla="*/ 5984017 h 6099082"/>
              <a:gd name="connsiteX148" fmla="*/ 6209909 w 12192000"/>
              <a:gd name="connsiteY148" fmla="*/ 5985161 h 6099082"/>
              <a:gd name="connsiteX149" fmla="*/ 6163424 w 12192000"/>
              <a:gd name="connsiteY149" fmla="*/ 5990874 h 6099082"/>
              <a:gd name="connsiteX150" fmla="*/ 6074841 w 12192000"/>
              <a:gd name="connsiteY150" fmla="*/ 5987447 h 6099082"/>
              <a:gd name="connsiteX151" fmla="*/ 6042072 w 12192000"/>
              <a:gd name="connsiteY151" fmla="*/ 5992399 h 6099082"/>
              <a:gd name="connsiteX152" fmla="*/ 5959204 w 12192000"/>
              <a:gd name="connsiteY152" fmla="*/ 5992971 h 6099082"/>
              <a:gd name="connsiteX153" fmla="*/ 5884905 w 12192000"/>
              <a:gd name="connsiteY153" fmla="*/ 5990113 h 6099082"/>
              <a:gd name="connsiteX154" fmla="*/ 5813275 w 12192000"/>
              <a:gd name="connsiteY154" fmla="*/ 5991637 h 6099082"/>
              <a:gd name="connsiteX155" fmla="*/ 5762029 w 12192000"/>
              <a:gd name="connsiteY155" fmla="*/ 5997923 h 6099082"/>
              <a:gd name="connsiteX156" fmla="*/ 5706401 w 12192000"/>
              <a:gd name="connsiteY156" fmla="*/ 6001734 h 6099082"/>
              <a:gd name="connsiteX157" fmla="*/ 5553045 w 12192000"/>
              <a:gd name="connsiteY157" fmla="*/ 6024403 h 6099082"/>
              <a:gd name="connsiteX158" fmla="*/ 5524660 w 12192000"/>
              <a:gd name="connsiteY158" fmla="*/ 6018880 h 6099082"/>
              <a:gd name="connsiteX159" fmla="*/ 5363491 w 12192000"/>
              <a:gd name="connsiteY159" fmla="*/ 6013736 h 6099082"/>
              <a:gd name="connsiteX160" fmla="*/ 5328437 w 12192000"/>
              <a:gd name="connsiteY160" fmla="*/ 6014118 h 6099082"/>
              <a:gd name="connsiteX161" fmla="*/ 5234326 w 12192000"/>
              <a:gd name="connsiteY161" fmla="*/ 5991637 h 6099082"/>
              <a:gd name="connsiteX162" fmla="*/ 5089161 w 12192000"/>
              <a:gd name="connsiteY162" fmla="*/ 6027262 h 6099082"/>
              <a:gd name="connsiteX163" fmla="*/ 4953328 w 12192000"/>
              <a:gd name="connsiteY163" fmla="*/ 6071840 h 6099082"/>
              <a:gd name="connsiteX164" fmla="*/ 4936184 w 12192000"/>
              <a:gd name="connsiteY164" fmla="*/ 6077555 h 6099082"/>
              <a:gd name="connsiteX165" fmla="*/ 4887414 w 12192000"/>
              <a:gd name="connsiteY165" fmla="*/ 6087272 h 6099082"/>
              <a:gd name="connsiteX166" fmla="*/ 4827024 w 12192000"/>
              <a:gd name="connsiteY166" fmla="*/ 6090701 h 6099082"/>
              <a:gd name="connsiteX167" fmla="*/ 4750439 w 12192000"/>
              <a:gd name="connsiteY167" fmla="*/ 6099082 h 6099082"/>
              <a:gd name="connsiteX168" fmla="*/ 4689097 w 12192000"/>
              <a:gd name="connsiteY168" fmla="*/ 6088605 h 6099082"/>
              <a:gd name="connsiteX169" fmla="*/ 4603368 w 12192000"/>
              <a:gd name="connsiteY169" fmla="*/ 6072984 h 6099082"/>
              <a:gd name="connsiteX170" fmla="*/ 4522595 w 12192000"/>
              <a:gd name="connsiteY170" fmla="*/ 6058123 h 6099082"/>
              <a:gd name="connsiteX171" fmla="*/ 4497067 w 12192000"/>
              <a:gd name="connsiteY171" fmla="*/ 6075649 h 6099082"/>
              <a:gd name="connsiteX172" fmla="*/ 4457632 w 12192000"/>
              <a:gd name="connsiteY172" fmla="*/ 6090890 h 6099082"/>
              <a:gd name="connsiteX173" fmla="*/ 4413816 w 12192000"/>
              <a:gd name="connsiteY173" fmla="*/ 6072601 h 6099082"/>
              <a:gd name="connsiteX174" fmla="*/ 4311323 w 12192000"/>
              <a:gd name="connsiteY174" fmla="*/ 6034693 h 6099082"/>
              <a:gd name="connsiteX175" fmla="*/ 4246551 w 12192000"/>
              <a:gd name="connsiteY175" fmla="*/ 6032976 h 6099082"/>
              <a:gd name="connsiteX176" fmla="*/ 4105766 w 12192000"/>
              <a:gd name="connsiteY176" fmla="*/ 6016784 h 6099082"/>
              <a:gd name="connsiteX177" fmla="*/ 4013753 w 12192000"/>
              <a:gd name="connsiteY177" fmla="*/ 5993733 h 6099082"/>
              <a:gd name="connsiteX178" fmla="*/ 3947648 w 12192000"/>
              <a:gd name="connsiteY178" fmla="*/ 5967634 h 6099082"/>
              <a:gd name="connsiteX179" fmla="*/ 3852966 w 12192000"/>
              <a:gd name="connsiteY179" fmla="*/ 5933533 h 6099082"/>
              <a:gd name="connsiteX180" fmla="*/ 3757902 w 12192000"/>
              <a:gd name="connsiteY180" fmla="*/ 5915816 h 6099082"/>
              <a:gd name="connsiteX181" fmla="*/ 3689131 w 12192000"/>
              <a:gd name="connsiteY181" fmla="*/ 5893526 h 6099082"/>
              <a:gd name="connsiteX182" fmla="*/ 3605116 w 12192000"/>
              <a:gd name="connsiteY182" fmla="*/ 5878285 h 6099082"/>
              <a:gd name="connsiteX183" fmla="*/ 3534629 w 12192000"/>
              <a:gd name="connsiteY183" fmla="*/ 5877715 h 6099082"/>
              <a:gd name="connsiteX184" fmla="*/ 3424135 w 12192000"/>
              <a:gd name="connsiteY184" fmla="*/ 5880382 h 6099082"/>
              <a:gd name="connsiteX185" fmla="*/ 3288877 w 12192000"/>
              <a:gd name="connsiteY185" fmla="*/ 5834280 h 6099082"/>
              <a:gd name="connsiteX186" fmla="*/ 3234202 w 12192000"/>
              <a:gd name="connsiteY186" fmla="*/ 5823991 h 6099082"/>
              <a:gd name="connsiteX187" fmla="*/ 3182763 w 12192000"/>
              <a:gd name="connsiteY187" fmla="*/ 5819229 h 6099082"/>
              <a:gd name="connsiteX188" fmla="*/ 3073604 w 12192000"/>
              <a:gd name="connsiteY188" fmla="*/ 5788558 h 6099082"/>
              <a:gd name="connsiteX189" fmla="*/ 3029216 w 12192000"/>
              <a:gd name="connsiteY189" fmla="*/ 5778459 h 6099082"/>
              <a:gd name="connsiteX190" fmla="*/ 2967110 w 12192000"/>
              <a:gd name="connsiteY190" fmla="*/ 5778651 h 6099082"/>
              <a:gd name="connsiteX191" fmla="*/ 2854140 w 12192000"/>
              <a:gd name="connsiteY191" fmla="*/ 5764553 h 6099082"/>
              <a:gd name="connsiteX192" fmla="*/ 2741360 w 12192000"/>
              <a:gd name="connsiteY192" fmla="*/ 5723403 h 6099082"/>
              <a:gd name="connsiteX193" fmla="*/ 2693543 w 12192000"/>
              <a:gd name="connsiteY193" fmla="*/ 5727405 h 6099082"/>
              <a:gd name="connsiteX194" fmla="*/ 2676398 w 12192000"/>
              <a:gd name="connsiteY194" fmla="*/ 5726453 h 6099082"/>
              <a:gd name="connsiteX195" fmla="*/ 2522279 w 12192000"/>
              <a:gd name="connsiteY195" fmla="*/ 5703782 h 6099082"/>
              <a:gd name="connsiteX196" fmla="*/ 2506847 w 12192000"/>
              <a:gd name="connsiteY196" fmla="*/ 5701305 h 6099082"/>
              <a:gd name="connsiteX197" fmla="*/ 2434456 w 12192000"/>
              <a:gd name="connsiteY197" fmla="*/ 5681112 h 6099082"/>
              <a:gd name="connsiteX198" fmla="*/ 2251948 w 12192000"/>
              <a:gd name="connsiteY198" fmla="*/ 5668538 h 6099082"/>
              <a:gd name="connsiteX199" fmla="*/ 2240710 w 12192000"/>
              <a:gd name="connsiteY199" fmla="*/ 5667014 h 6099082"/>
              <a:gd name="connsiteX200" fmla="*/ 2179556 w 12192000"/>
              <a:gd name="connsiteY200" fmla="*/ 5677111 h 6099082"/>
              <a:gd name="connsiteX201" fmla="*/ 2149267 w 12192000"/>
              <a:gd name="connsiteY201" fmla="*/ 5691399 h 6099082"/>
              <a:gd name="connsiteX202" fmla="*/ 2102021 w 12192000"/>
              <a:gd name="connsiteY202" fmla="*/ 5706259 h 6099082"/>
              <a:gd name="connsiteX203" fmla="*/ 2054013 w 12192000"/>
              <a:gd name="connsiteY203" fmla="*/ 5711784 h 6099082"/>
              <a:gd name="connsiteX204" fmla="*/ 1973429 w 12192000"/>
              <a:gd name="connsiteY204" fmla="*/ 5689303 h 6099082"/>
              <a:gd name="connsiteX205" fmla="*/ 1944092 w 12192000"/>
              <a:gd name="connsiteY205" fmla="*/ 5687017 h 6099082"/>
              <a:gd name="connsiteX206" fmla="*/ 1878748 w 12192000"/>
              <a:gd name="connsiteY206" fmla="*/ 5676159 h 6099082"/>
              <a:gd name="connsiteX207" fmla="*/ 1821596 w 12192000"/>
              <a:gd name="connsiteY207" fmla="*/ 5676920 h 6099082"/>
              <a:gd name="connsiteX208" fmla="*/ 1775684 w 12192000"/>
              <a:gd name="connsiteY208" fmla="*/ 5694257 h 6099082"/>
              <a:gd name="connsiteX209" fmla="*/ 1709006 w 12192000"/>
              <a:gd name="connsiteY209" fmla="*/ 5697685 h 6099082"/>
              <a:gd name="connsiteX210" fmla="*/ 1665950 w 12192000"/>
              <a:gd name="connsiteY210" fmla="*/ 5685113 h 6099082"/>
              <a:gd name="connsiteX211" fmla="*/ 1657188 w 12192000"/>
              <a:gd name="connsiteY211" fmla="*/ 5683399 h 6099082"/>
              <a:gd name="connsiteX212" fmla="*/ 1544598 w 12192000"/>
              <a:gd name="connsiteY212" fmla="*/ 5682634 h 6099082"/>
              <a:gd name="connsiteX213" fmla="*/ 1404006 w 12192000"/>
              <a:gd name="connsiteY213" fmla="*/ 5720546 h 6099082"/>
              <a:gd name="connsiteX214" fmla="*/ 1380762 w 12192000"/>
              <a:gd name="connsiteY214" fmla="*/ 5728549 h 6099082"/>
              <a:gd name="connsiteX215" fmla="*/ 1267411 w 12192000"/>
              <a:gd name="connsiteY215" fmla="*/ 5742455 h 6099082"/>
              <a:gd name="connsiteX216" fmla="*/ 1206641 w 12192000"/>
              <a:gd name="connsiteY216" fmla="*/ 5756553 h 6099082"/>
              <a:gd name="connsiteX217" fmla="*/ 1162823 w 12192000"/>
              <a:gd name="connsiteY217" fmla="*/ 5757315 h 6099082"/>
              <a:gd name="connsiteX218" fmla="*/ 1109865 w 12192000"/>
              <a:gd name="connsiteY218" fmla="*/ 5782270 h 6099082"/>
              <a:gd name="connsiteX219" fmla="*/ 1092527 w 12192000"/>
              <a:gd name="connsiteY219" fmla="*/ 5793130 h 6099082"/>
              <a:gd name="connsiteX220" fmla="*/ 1071762 w 12192000"/>
              <a:gd name="connsiteY220" fmla="*/ 5799607 h 6099082"/>
              <a:gd name="connsiteX221" fmla="*/ 977653 w 12192000"/>
              <a:gd name="connsiteY221" fmla="*/ 5820182 h 6099082"/>
              <a:gd name="connsiteX222" fmla="*/ 960887 w 12192000"/>
              <a:gd name="connsiteY222" fmla="*/ 5831801 h 6099082"/>
              <a:gd name="connsiteX223" fmla="*/ 949646 w 12192000"/>
              <a:gd name="connsiteY223" fmla="*/ 5839042 h 6099082"/>
              <a:gd name="connsiteX224" fmla="*/ 858205 w 12192000"/>
              <a:gd name="connsiteY224" fmla="*/ 5851234 h 6099082"/>
              <a:gd name="connsiteX225" fmla="*/ 801053 w 12192000"/>
              <a:gd name="connsiteY225" fmla="*/ 5885715 h 6099082"/>
              <a:gd name="connsiteX226" fmla="*/ 785432 w 12192000"/>
              <a:gd name="connsiteY226" fmla="*/ 5900384 h 6099082"/>
              <a:gd name="connsiteX227" fmla="*/ 730754 w 12192000"/>
              <a:gd name="connsiteY227" fmla="*/ 5922482 h 6099082"/>
              <a:gd name="connsiteX228" fmla="*/ 546917 w 12192000"/>
              <a:gd name="connsiteY228" fmla="*/ 5964966 h 6099082"/>
              <a:gd name="connsiteX229" fmla="*/ 494337 w 12192000"/>
              <a:gd name="connsiteY229" fmla="*/ 5949915 h 6099082"/>
              <a:gd name="connsiteX230" fmla="*/ 394511 w 12192000"/>
              <a:gd name="connsiteY230" fmla="*/ 5990303 h 6099082"/>
              <a:gd name="connsiteX231" fmla="*/ 307259 w 12192000"/>
              <a:gd name="connsiteY231" fmla="*/ 6013163 h 6099082"/>
              <a:gd name="connsiteX232" fmla="*/ 274873 w 12192000"/>
              <a:gd name="connsiteY232" fmla="*/ 6018690 h 6099082"/>
              <a:gd name="connsiteX233" fmla="*/ 172384 w 12192000"/>
              <a:gd name="connsiteY233" fmla="*/ 6028786 h 6099082"/>
              <a:gd name="connsiteX234" fmla="*/ 119613 w 12192000"/>
              <a:gd name="connsiteY234" fmla="*/ 6051647 h 6099082"/>
              <a:gd name="connsiteX235" fmla="*/ 61197 w 12192000"/>
              <a:gd name="connsiteY235" fmla="*/ 6069150 h 6099082"/>
              <a:gd name="connsiteX236" fmla="*/ 544 w 12192000"/>
              <a:gd name="connsiteY236" fmla="*/ 6073921 h 6099082"/>
              <a:gd name="connsiteX237" fmla="*/ 544 w 12192000"/>
              <a:gd name="connsiteY237" fmla="*/ 5946682 h 6099082"/>
              <a:gd name="connsiteX238" fmla="*/ 0 w 12192000"/>
              <a:gd name="connsiteY238" fmla="*/ 5946682 h 6099082"/>
              <a:gd name="connsiteX239" fmla="*/ 0 w 12192000"/>
              <a:gd name="connsiteY239" fmla="*/ 1335314 h 6099082"/>
              <a:gd name="connsiteX240" fmla="*/ 0 w 12192000"/>
              <a:gd name="connsiteY240" fmla="*/ 873938 h 609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12192000" h="6099082">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6" y="5749662"/>
                </a:lnTo>
                <a:lnTo>
                  <a:pt x="6291385" y="5749714"/>
                </a:lnTo>
                <a:lnTo>
                  <a:pt x="6306284" y="5755552"/>
                </a:lnTo>
                <a:lnTo>
                  <a:pt x="6308075" y="5755968"/>
                </a:lnTo>
                <a:lnTo>
                  <a:pt x="6313854" y="5758133"/>
                </a:lnTo>
                <a:cubicBezTo>
                  <a:pt x="6321454" y="5760521"/>
                  <a:pt x="6329151" y="5762258"/>
                  <a:pt x="6337047" y="5762696"/>
                </a:cubicBezTo>
                <a:lnTo>
                  <a:pt x="6308075" y="5755968"/>
                </a:lnTo>
                <a:lnTo>
                  <a:pt x="6291385" y="5749714"/>
                </a:lnTo>
                <a:lnTo>
                  <a:pt x="6276197" y="5743764"/>
                </a:lnTo>
                <a:lnTo>
                  <a:pt x="6274406" y="5743345"/>
                </a:lnTo>
                <a:lnTo>
                  <a:pt x="6268612" y="5741171"/>
                </a:lnTo>
                <a:cubicBezTo>
                  <a:pt x="6260996" y="5738770"/>
                  <a:pt x="6253273" y="5737013"/>
                  <a:pt x="6245343" y="5736549"/>
                </a:cubicBezTo>
                <a:close/>
                <a:moveTo>
                  <a:pt x="3871824" y="5726642"/>
                </a:moveTo>
                <a:cubicBezTo>
                  <a:pt x="3883350" y="5738834"/>
                  <a:pt x="3895591" y="5748360"/>
                  <a:pt x="3908498" y="5756123"/>
                </a:cubicBezTo>
                <a:lnTo>
                  <a:pt x="3908984" y="5756350"/>
                </a:lnTo>
                <a:lnTo>
                  <a:pt x="3908498" y="5756123"/>
                </a:lnTo>
                <a:cubicBezTo>
                  <a:pt x="3895591" y="5748360"/>
                  <a:pt x="3883351" y="5738834"/>
                  <a:pt x="3871824" y="5726642"/>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5" y="5670301"/>
                </a:cubicBezTo>
                <a:lnTo>
                  <a:pt x="4858238" y="5663787"/>
                </a:lnTo>
                <a:cubicBezTo>
                  <a:pt x="4849944" y="5659978"/>
                  <a:pt x="4841980" y="5654298"/>
                  <a:pt x="4834454" y="5646059"/>
                </a:cubicBezTo>
                <a:close/>
                <a:moveTo>
                  <a:pt x="5056443" y="5643725"/>
                </a:moveTo>
                <a:lnTo>
                  <a:pt x="5072588" y="5644505"/>
                </a:lnTo>
                <a:cubicBezTo>
                  <a:pt x="5078053" y="5645963"/>
                  <a:pt x="5083589" y="5648726"/>
                  <a:pt x="5089161" y="5653107"/>
                </a:cubicBezTo>
                <a:cubicBezTo>
                  <a:pt x="5078018"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4" y="5990874"/>
                </a:cubicBezTo>
                <a:cubicBezTo>
                  <a:pt x="6133897" y="5985351"/>
                  <a:pt x="6104368" y="5997733"/>
                  <a:pt x="6074841" y="5987447"/>
                </a:cubicBezTo>
                <a:cubicBezTo>
                  <a:pt x="6065695" y="5984399"/>
                  <a:pt x="6053123" y="5992019"/>
                  <a:pt x="6042072" y="5992399"/>
                </a:cubicBezTo>
                <a:cubicBezTo>
                  <a:pt x="6014449" y="5993351"/>
                  <a:pt x="5986827" y="5993161"/>
                  <a:pt x="5959204" y="5992971"/>
                </a:cubicBezTo>
                <a:cubicBezTo>
                  <a:pt x="5934437" y="5992781"/>
                  <a:pt x="5908718" y="5995447"/>
                  <a:pt x="5884905" y="5990113"/>
                </a:cubicBezTo>
                <a:cubicBezTo>
                  <a:pt x="5859949" y="5984399"/>
                  <a:pt x="5837470" y="5985161"/>
                  <a:pt x="5813275" y="5991637"/>
                </a:cubicBezTo>
                <a:cubicBezTo>
                  <a:pt x="5796701" y="5996019"/>
                  <a:pt x="5779174" y="5996591"/>
                  <a:pt x="5762029" y="5997923"/>
                </a:cubicBezTo>
                <a:cubicBezTo>
                  <a:pt x="5743551" y="5999447"/>
                  <a:pt x="5723166" y="5995447"/>
                  <a:pt x="5706401" y="6001734"/>
                </a:cubicBezTo>
                <a:cubicBezTo>
                  <a:pt x="5656488" y="6020403"/>
                  <a:pt x="5605243" y="6024403"/>
                  <a:pt x="5553045" y="6024403"/>
                </a:cubicBezTo>
                <a:cubicBezTo>
                  <a:pt x="5543518" y="6024403"/>
                  <a:pt x="5533801" y="6021738"/>
                  <a:pt x="5524660" y="6018880"/>
                </a:cubicBezTo>
                <a:cubicBezTo>
                  <a:pt x="5471316" y="6001734"/>
                  <a:pt x="5417784" y="6003257"/>
                  <a:pt x="5363491" y="6013736"/>
                </a:cubicBezTo>
                <a:cubicBezTo>
                  <a:pt x="5352249" y="6016022"/>
                  <a:pt x="5339677" y="6016403"/>
                  <a:pt x="5328437" y="6014118"/>
                </a:cubicBezTo>
                <a:cubicBezTo>
                  <a:pt x="5296812" y="6007449"/>
                  <a:pt x="5266141" y="5996399"/>
                  <a:pt x="5234326" y="5991637"/>
                </a:cubicBezTo>
                <a:cubicBezTo>
                  <a:pt x="5181748" y="5983826"/>
                  <a:pt x="5136216" y="6010115"/>
                  <a:pt x="5089161" y="6027262"/>
                </a:cubicBezTo>
                <a:cubicBezTo>
                  <a:pt x="5044391" y="6043455"/>
                  <a:pt x="5006291" y="6080032"/>
                  <a:pt x="4953328" y="6071840"/>
                </a:cubicBezTo>
                <a:cubicBezTo>
                  <a:pt x="4947996" y="6071078"/>
                  <a:pt x="4942089" y="6076222"/>
                  <a:pt x="4936184" y="6077555"/>
                </a:cubicBezTo>
                <a:cubicBezTo>
                  <a:pt x="4919991" y="6081176"/>
                  <a:pt x="4903799" y="6085555"/>
                  <a:pt x="4887414" y="6087272"/>
                </a:cubicBezTo>
                <a:cubicBezTo>
                  <a:pt x="4867412" y="6089558"/>
                  <a:pt x="4847027" y="6088797"/>
                  <a:pt x="4827024" y="6090701"/>
                </a:cubicBezTo>
                <a:cubicBezTo>
                  <a:pt x="4801305" y="6092986"/>
                  <a:pt x="4775968" y="6099082"/>
                  <a:pt x="4750439" y="6099082"/>
                </a:cubicBezTo>
                <a:cubicBezTo>
                  <a:pt x="4729865" y="6099082"/>
                  <a:pt x="4709480" y="6092034"/>
                  <a:pt x="4689097" y="6088605"/>
                </a:cubicBezTo>
                <a:cubicBezTo>
                  <a:pt x="4660331" y="6083842"/>
                  <a:pt x="4628705" y="6085176"/>
                  <a:pt x="4603368" y="6072984"/>
                </a:cubicBezTo>
                <a:cubicBezTo>
                  <a:pt x="4576318" y="6060029"/>
                  <a:pt x="4550599" y="6054123"/>
                  <a:pt x="4522595" y="6058123"/>
                </a:cubicBezTo>
                <a:cubicBezTo>
                  <a:pt x="4513260" y="6059457"/>
                  <a:pt x="4501257" y="6067459"/>
                  <a:pt x="4497067" y="6075649"/>
                </a:cubicBezTo>
                <a:cubicBezTo>
                  <a:pt x="4487731" y="6093938"/>
                  <a:pt x="4474968" y="6097178"/>
                  <a:pt x="4457632" y="6090890"/>
                </a:cubicBezTo>
                <a:cubicBezTo>
                  <a:pt x="4442581" y="6085555"/>
                  <a:pt x="4424103" y="6082890"/>
                  <a:pt x="4413816" y="6072601"/>
                </a:cubicBezTo>
                <a:cubicBezTo>
                  <a:pt x="4384668" y="6043455"/>
                  <a:pt x="4347518" y="6042503"/>
                  <a:pt x="4311323" y="6034693"/>
                </a:cubicBezTo>
                <a:cubicBezTo>
                  <a:pt x="4289227" y="6029928"/>
                  <a:pt x="4268649" y="6029738"/>
                  <a:pt x="4246551" y="6032976"/>
                </a:cubicBezTo>
                <a:cubicBezTo>
                  <a:pt x="4198545"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ln>
            <a:noFill/>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 y="3296010"/>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 y="3296010"/>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tel 1">
            <a:extLst>
              <a:ext uri="{FF2B5EF4-FFF2-40B4-BE49-F238E27FC236}">
                <a16:creationId xmlns:a16="http://schemas.microsoft.com/office/drawing/2014/main" id="{127617C1-DAB5-4D8F-D5E7-462BE12AB087}"/>
              </a:ext>
            </a:extLst>
          </p:cNvPr>
          <p:cNvSpPr>
            <a:spLocks noGrp="1"/>
          </p:cNvSpPr>
          <p:nvPr>
            <p:ph type="ctrTitle"/>
          </p:nvPr>
        </p:nvSpPr>
        <p:spPr>
          <a:xfrm>
            <a:off x="762000" y="1163595"/>
            <a:ext cx="9906000" cy="2346368"/>
          </a:xfrm>
        </p:spPr>
        <p:txBody>
          <a:bodyPr>
            <a:noAutofit/>
          </a:bodyPr>
          <a:lstStyle/>
          <a:p>
            <a:pPr algn="l"/>
            <a:r>
              <a:rPr lang="nb-NO" sz="4400" b="1" i="0" u="none" strike="noStrike" dirty="0">
                <a:effectLst/>
                <a:latin typeface="+mn-lt"/>
              </a:rPr>
              <a:t>I Medarbeiderne måler vi suksess i hvor mye vi utbetaler i lønn, skatt og hvor mange timer arbeid vi produserer.</a:t>
            </a:r>
            <a:br>
              <a:rPr lang="nb-NO" sz="4400" b="1" i="0" u="none" strike="noStrike" dirty="0">
                <a:effectLst/>
                <a:latin typeface="+mn-lt"/>
              </a:rPr>
            </a:br>
            <a:endParaRPr lang="nb-NO" sz="4400" dirty="0">
              <a:latin typeface="+mn-lt"/>
            </a:endParaRPr>
          </a:p>
        </p:txBody>
      </p:sp>
      <p:sp>
        <p:nvSpPr>
          <p:cNvPr id="3" name="Undertittel 2">
            <a:extLst>
              <a:ext uri="{FF2B5EF4-FFF2-40B4-BE49-F238E27FC236}">
                <a16:creationId xmlns:a16="http://schemas.microsoft.com/office/drawing/2014/main" id="{C441232C-5A81-276C-5C23-816792CDE31D}"/>
              </a:ext>
            </a:extLst>
          </p:cNvPr>
          <p:cNvSpPr>
            <a:spLocks noGrp="1"/>
          </p:cNvSpPr>
          <p:nvPr>
            <p:ph type="subTitle" idx="1"/>
          </p:nvPr>
        </p:nvSpPr>
        <p:spPr>
          <a:xfrm>
            <a:off x="762000" y="3809999"/>
            <a:ext cx="7620000" cy="1390651"/>
          </a:xfrm>
        </p:spPr>
        <p:txBody>
          <a:bodyPr>
            <a:normAutofit fontScale="77500" lnSpcReduction="20000"/>
          </a:bodyPr>
          <a:lstStyle/>
          <a:p>
            <a:pPr algn="l"/>
            <a:r>
              <a:rPr lang="nb-NO" sz="3800" dirty="0"/>
              <a:t>11,5    Millioner i total omsetning </a:t>
            </a:r>
          </a:p>
          <a:p>
            <a:pPr algn="l"/>
            <a:r>
              <a:rPr lang="nb-NO" sz="3800" dirty="0"/>
              <a:t>6,3      Millioner utbetalt i lønn til målgruppen </a:t>
            </a:r>
          </a:p>
          <a:p>
            <a:pPr algn="l"/>
            <a:r>
              <a:rPr lang="nb-NO" sz="3800" dirty="0"/>
              <a:t>5,2      Millioner i skatter og avgifter til felleskapet </a:t>
            </a:r>
          </a:p>
          <a:p>
            <a:pPr algn="l"/>
            <a:endParaRPr lang="nb-NO" dirty="0"/>
          </a:p>
        </p:txBody>
      </p:sp>
    </p:spTree>
    <p:extLst>
      <p:ext uri="{BB962C8B-B14F-4D97-AF65-F5344CB8AC3E}">
        <p14:creationId xmlns:p14="http://schemas.microsoft.com/office/powerpoint/2010/main" val="205784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0E2E9D0-D5C5-F348-095E-B66C8E42AEED}"/>
              </a:ext>
            </a:extLst>
          </p:cNvPr>
          <p:cNvSpPr>
            <a:spLocks noGrp="1"/>
          </p:cNvSpPr>
          <p:nvPr>
            <p:ph type="title"/>
          </p:nvPr>
        </p:nvSpPr>
        <p:spPr>
          <a:xfrm>
            <a:off x="582243" y="823913"/>
            <a:ext cx="4990193" cy="1857375"/>
          </a:xfrm>
        </p:spPr>
        <p:txBody>
          <a:bodyPr anchor="b">
            <a:normAutofit/>
          </a:bodyPr>
          <a:lstStyle/>
          <a:p>
            <a:r>
              <a:rPr lang="nb-NO" b="1" dirty="0">
                <a:latin typeface="+mn-lt"/>
              </a:rPr>
              <a:t>Innsamlet avfall</a:t>
            </a:r>
          </a:p>
        </p:txBody>
      </p:sp>
      <p:pic>
        <p:nvPicPr>
          <p:cNvPr id="5" name="Plassholder for innhold 4" descr="Et bilde som inneholder utendørs, Landkjøretøy, konstruksjon, vindu&#10;&#10;Automatisk generert beskrivelse">
            <a:extLst>
              <a:ext uri="{FF2B5EF4-FFF2-40B4-BE49-F238E27FC236}">
                <a16:creationId xmlns:a16="http://schemas.microsoft.com/office/drawing/2014/main" id="{237616D5-5A27-5253-6A07-24C1BA56CF1C}"/>
              </a:ext>
            </a:extLst>
          </p:cNvPr>
          <p:cNvPicPr>
            <a:picLocks noChangeAspect="1"/>
          </p:cNvPicPr>
          <p:nvPr/>
        </p:nvPicPr>
        <p:blipFill>
          <a:blip r:embed="rId2"/>
          <a:srcRect b="1227"/>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4" name="Group 13">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5" name="Freeform: Shape 14">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2D2BFA1F-69D0-0A36-7A3E-3D7452E97A83}"/>
              </a:ext>
            </a:extLst>
          </p:cNvPr>
          <p:cNvSpPr>
            <a:spLocks noGrp="1"/>
          </p:cNvSpPr>
          <p:nvPr>
            <p:ph idx="1"/>
          </p:nvPr>
        </p:nvSpPr>
        <p:spPr>
          <a:xfrm>
            <a:off x="762000" y="3109956"/>
            <a:ext cx="4400549" cy="3167019"/>
          </a:xfrm>
        </p:spPr>
        <p:txBody>
          <a:bodyPr anchor="t">
            <a:normAutofit/>
          </a:bodyPr>
          <a:lstStyle/>
          <a:p>
            <a:pPr marL="0" indent="0">
              <a:buNone/>
            </a:pPr>
            <a:r>
              <a:rPr lang="en-US" dirty="0"/>
              <a:t> </a:t>
            </a:r>
            <a:r>
              <a:rPr lang="en-US" sz="2400" dirty="0"/>
              <a:t>398 Tonn</a:t>
            </a:r>
          </a:p>
        </p:txBody>
      </p:sp>
    </p:spTree>
    <p:extLst>
      <p:ext uri="{BB962C8B-B14F-4D97-AF65-F5344CB8AC3E}">
        <p14:creationId xmlns:p14="http://schemas.microsoft.com/office/powerpoint/2010/main" val="3373853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BC50B6-8839-4766-8FD7-C7EBD59F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B36AF5E-2254-1713-7C6D-A4E798E72D26}"/>
              </a:ext>
            </a:extLst>
          </p:cNvPr>
          <p:cNvSpPr>
            <a:spLocks noGrp="1"/>
          </p:cNvSpPr>
          <p:nvPr>
            <p:ph type="title"/>
          </p:nvPr>
        </p:nvSpPr>
        <p:spPr>
          <a:xfrm>
            <a:off x="762000" y="1097281"/>
            <a:ext cx="10668000" cy="2854518"/>
          </a:xfrm>
        </p:spPr>
        <p:txBody>
          <a:bodyPr vert="horz" lIns="91440" tIns="45720" rIns="91440" bIns="45720" rtlCol="0" anchor="b" anchorCtr="0">
            <a:normAutofit/>
          </a:bodyPr>
          <a:lstStyle/>
          <a:p>
            <a:pPr algn="ctr"/>
            <a:r>
              <a:rPr lang="en-US" sz="2600" b="1" dirty="0">
                <a:latin typeface="+mn-lt"/>
              </a:rPr>
              <a:t>“ De sender </a:t>
            </a:r>
            <a:r>
              <a:rPr lang="en-US" sz="2600" b="1" dirty="0" err="1">
                <a:latin typeface="+mn-lt"/>
              </a:rPr>
              <a:t>sms</a:t>
            </a:r>
            <a:r>
              <a:rPr lang="en-US" sz="2600" b="1" dirty="0">
                <a:latin typeface="+mn-lt"/>
              </a:rPr>
              <a:t> </a:t>
            </a:r>
            <a:r>
              <a:rPr lang="en-US" sz="2600" b="1" dirty="0" err="1">
                <a:latin typeface="+mn-lt"/>
              </a:rPr>
              <a:t>før</a:t>
            </a:r>
            <a:r>
              <a:rPr lang="en-US" sz="2600" b="1" dirty="0">
                <a:latin typeface="+mn-lt"/>
              </a:rPr>
              <a:t> de </a:t>
            </a:r>
            <a:r>
              <a:rPr lang="en-US" sz="2600" b="1" dirty="0" err="1">
                <a:latin typeface="+mn-lt"/>
              </a:rPr>
              <a:t>kommer</a:t>
            </a:r>
            <a:r>
              <a:rPr lang="en-US" sz="2600" b="1" dirty="0">
                <a:latin typeface="+mn-lt"/>
              </a:rPr>
              <a:t>, </a:t>
            </a:r>
            <a:r>
              <a:rPr lang="en-US" sz="2600" b="1" dirty="0" err="1">
                <a:latin typeface="+mn-lt"/>
              </a:rPr>
              <a:t>kommer</a:t>
            </a:r>
            <a:r>
              <a:rPr lang="en-US" sz="2600" b="1" dirty="0">
                <a:latin typeface="+mn-lt"/>
              </a:rPr>
              <a:t> </a:t>
            </a:r>
            <a:r>
              <a:rPr lang="en-US" sz="2600" b="1" dirty="0" err="1">
                <a:latin typeface="+mn-lt"/>
              </a:rPr>
              <a:t>alltid</a:t>
            </a:r>
            <a:r>
              <a:rPr lang="en-US" sz="2600" b="1" dirty="0">
                <a:latin typeface="+mn-lt"/>
              </a:rPr>
              <a:t> </a:t>
            </a:r>
            <a:r>
              <a:rPr lang="en-US" sz="2600" b="1" dirty="0" err="1">
                <a:latin typeface="+mn-lt"/>
              </a:rPr>
              <a:t>som</a:t>
            </a:r>
            <a:r>
              <a:rPr lang="en-US" sz="2600" b="1" dirty="0">
                <a:latin typeface="+mn-lt"/>
              </a:rPr>
              <a:t> </a:t>
            </a:r>
            <a:r>
              <a:rPr lang="en-US" sz="2600" b="1" dirty="0" err="1">
                <a:latin typeface="+mn-lt"/>
              </a:rPr>
              <a:t>avtalt</a:t>
            </a:r>
            <a:r>
              <a:rPr lang="en-US" sz="2600" b="1" dirty="0">
                <a:latin typeface="+mn-lt"/>
              </a:rPr>
              <a:t>, </a:t>
            </a:r>
            <a:r>
              <a:rPr lang="en-US" sz="2600" b="1" dirty="0" err="1">
                <a:latin typeface="+mn-lt"/>
              </a:rPr>
              <a:t>og</a:t>
            </a:r>
            <a:r>
              <a:rPr lang="en-US" sz="2600" b="1" dirty="0">
                <a:latin typeface="+mn-lt"/>
              </a:rPr>
              <a:t> de </a:t>
            </a:r>
            <a:r>
              <a:rPr lang="en-US" sz="2600" b="1" dirty="0" err="1">
                <a:latin typeface="+mn-lt"/>
              </a:rPr>
              <a:t>gjør</a:t>
            </a:r>
            <a:r>
              <a:rPr lang="en-US" sz="2600" b="1" dirty="0">
                <a:latin typeface="+mn-lt"/>
              </a:rPr>
              <a:t> </a:t>
            </a:r>
            <a:r>
              <a:rPr lang="en-US" sz="2600" b="1" dirty="0" err="1">
                <a:latin typeface="+mn-lt"/>
              </a:rPr>
              <a:t>jobben</a:t>
            </a:r>
            <a:r>
              <a:rPr lang="en-US" sz="2600" b="1" dirty="0">
                <a:latin typeface="+mn-lt"/>
              </a:rPr>
              <a:t> med et </a:t>
            </a:r>
            <a:r>
              <a:rPr lang="en-US" sz="2600" b="1" dirty="0" err="1">
                <a:latin typeface="+mn-lt"/>
              </a:rPr>
              <a:t>smil</a:t>
            </a:r>
            <a:r>
              <a:rPr lang="en-US" sz="2600" b="1" dirty="0">
                <a:latin typeface="+mn-lt"/>
              </a:rPr>
              <a:t>! </a:t>
            </a:r>
            <a:r>
              <a:rPr lang="en-US" sz="2600" b="1" dirty="0" err="1">
                <a:latin typeface="+mn-lt"/>
              </a:rPr>
              <a:t>Og</a:t>
            </a:r>
            <a:r>
              <a:rPr lang="en-US" sz="2600" b="1" dirty="0">
                <a:latin typeface="+mn-lt"/>
              </a:rPr>
              <a:t> de er </a:t>
            </a:r>
            <a:r>
              <a:rPr lang="en-US" sz="2600" b="1" dirty="0" err="1">
                <a:latin typeface="+mn-lt"/>
              </a:rPr>
              <a:t>raske</a:t>
            </a:r>
            <a:r>
              <a:rPr lang="en-US" sz="2600" b="1" dirty="0">
                <a:latin typeface="+mn-lt"/>
              </a:rPr>
              <a:t>, men </a:t>
            </a:r>
            <a:r>
              <a:rPr lang="en-US" sz="2600" b="1" dirty="0" err="1">
                <a:latin typeface="+mn-lt"/>
              </a:rPr>
              <a:t>har</a:t>
            </a:r>
            <a:r>
              <a:rPr lang="en-US" sz="2600" b="1" dirty="0">
                <a:latin typeface="+mn-lt"/>
              </a:rPr>
              <a:t> </a:t>
            </a:r>
            <a:r>
              <a:rPr lang="en-US" sz="2600" b="1" dirty="0" err="1">
                <a:latin typeface="+mn-lt"/>
              </a:rPr>
              <a:t>alltid</a:t>
            </a:r>
            <a:r>
              <a:rPr lang="en-US" sz="2600" b="1" dirty="0">
                <a:latin typeface="+mn-lt"/>
              </a:rPr>
              <a:t> </a:t>
            </a:r>
            <a:r>
              <a:rPr lang="en-US" sz="2600" b="1" dirty="0" err="1">
                <a:latin typeface="+mn-lt"/>
              </a:rPr>
              <a:t>tid</a:t>
            </a:r>
            <a:r>
              <a:rPr lang="en-US" sz="2600" b="1" dirty="0">
                <a:latin typeface="+mn-lt"/>
              </a:rPr>
              <a:t> </a:t>
            </a:r>
            <a:r>
              <a:rPr lang="en-US" sz="2600" b="1" dirty="0" err="1">
                <a:latin typeface="+mn-lt"/>
              </a:rPr>
              <a:t>til</a:t>
            </a:r>
            <a:r>
              <a:rPr lang="en-US" sz="2600" b="1" dirty="0">
                <a:latin typeface="+mn-lt"/>
              </a:rPr>
              <a:t> </a:t>
            </a:r>
            <a:r>
              <a:rPr lang="en-US" sz="2600" b="1" dirty="0" err="1">
                <a:latin typeface="+mn-lt"/>
              </a:rPr>
              <a:t>noen</a:t>
            </a:r>
            <a:r>
              <a:rPr lang="en-US" sz="2600" b="1" dirty="0">
                <a:latin typeface="+mn-lt"/>
              </a:rPr>
              <a:t> </a:t>
            </a:r>
            <a:r>
              <a:rPr lang="en-US" sz="2600" b="1" dirty="0" err="1">
                <a:latin typeface="+mn-lt"/>
              </a:rPr>
              <a:t>ord</a:t>
            </a:r>
            <a:r>
              <a:rPr lang="en-US" sz="2600" b="1" dirty="0">
                <a:latin typeface="+mn-lt"/>
              </a:rPr>
              <a:t> </a:t>
            </a:r>
            <a:r>
              <a:rPr lang="en-US" sz="2600" b="1" dirty="0" err="1">
                <a:latin typeface="+mn-lt"/>
              </a:rPr>
              <a:t>før</a:t>
            </a:r>
            <a:r>
              <a:rPr lang="en-US" sz="2600" b="1" dirty="0">
                <a:latin typeface="+mn-lt"/>
              </a:rPr>
              <a:t> de </a:t>
            </a:r>
            <a:r>
              <a:rPr lang="en-US" sz="2600" b="1" dirty="0" err="1">
                <a:latin typeface="+mn-lt"/>
              </a:rPr>
              <a:t>går.Vi</a:t>
            </a:r>
            <a:r>
              <a:rPr lang="en-US" sz="2600" b="1" dirty="0">
                <a:latin typeface="+mn-lt"/>
              </a:rPr>
              <a:t> setter bare </a:t>
            </a:r>
            <a:r>
              <a:rPr lang="en-US" sz="2600" b="1" dirty="0" err="1">
                <a:latin typeface="+mn-lt"/>
              </a:rPr>
              <a:t>ut</a:t>
            </a:r>
            <a:r>
              <a:rPr lang="en-US" sz="2600" b="1" dirty="0">
                <a:latin typeface="+mn-lt"/>
              </a:rPr>
              <a:t> alt </a:t>
            </a:r>
            <a:r>
              <a:rPr lang="en-US" sz="2600" b="1" dirty="0" err="1">
                <a:latin typeface="+mn-lt"/>
              </a:rPr>
              <a:t>som</a:t>
            </a:r>
            <a:r>
              <a:rPr lang="en-US" sz="2600" b="1" dirty="0">
                <a:latin typeface="+mn-lt"/>
              </a:rPr>
              <a:t> </a:t>
            </a:r>
            <a:r>
              <a:rPr lang="en-US" sz="2600" b="1" dirty="0" err="1">
                <a:latin typeface="+mn-lt"/>
              </a:rPr>
              <a:t>skal</a:t>
            </a:r>
            <a:r>
              <a:rPr lang="en-US" sz="2600" b="1" dirty="0">
                <a:latin typeface="+mn-lt"/>
              </a:rPr>
              <a:t> </a:t>
            </a:r>
            <a:r>
              <a:rPr lang="en-US" sz="2600" b="1" dirty="0" err="1">
                <a:latin typeface="+mn-lt"/>
              </a:rPr>
              <a:t>kildesorteres</a:t>
            </a:r>
            <a:r>
              <a:rPr lang="en-US" sz="2600" b="1" dirty="0">
                <a:latin typeface="+mn-lt"/>
              </a:rPr>
              <a:t> . </a:t>
            </a:r>
            <a:r>
              <a:rPr lang="en-US" sz="2600" b="1" dirty="0" err="1">
                <a:latin typeface="+mn-lt"/>
              </a:rPr>
              <a:t>Anbefales</a:t>
            </a:r>
            <a:r>
              <a:rPr lang="en-US" sz="2600" b="1" dirty="0">
                <a:latin typeface="+mn-lt"/>
              </a:rPr>
              <a:t>!! “ </a:t>
            </a:r>
            <a:br>
              <a:rPr lang="en-US" sz="2600" b="1" dirty="0">
                <a:latin typeface="+mn-lt"/>
              </a:rPr>
            </a:br>
            <a:r>
              <a:rPr lang="en-US" sz="2600" b="1" dirty="0">
                <a:latin typeface="+mn-lt"/>
              </a:rPr>
              <a:t>- Henting </a:t>
            </a:r>
            <a:r>
              <a:rPr lang="en-US" sz="2600" b="1" dirty="0" err="1">
                <a:latin typeface="+mn-lt"/>
              </a:rPr>
              <a:t>Hjemme</a:t>
            </a:r>
            <a:r>
              <a:rPr lang="en-US" sz="2600" b="1" dirty="0">
                <a:latin typeface="+mn-lt"/>
              </a:rPr>
              <a:t> </a:t>
            </a:r>
            <a:r>
              <a:rPr lang="en-US" sz="2600" b="1" dirty="0" err="1">
                <a:latin typeface="+mn-lt"/>
              </a:rPr>
              <a:t>kunde</a:t>
            </a:r>
            <a:r>
              <a:rPr lang="en-US" sz="2600" b="1" dirty="0">
                <a:latin typeface="+mn-lt"/>
              </a:rPr>
              <a:t> Tone </a:t>
            </a:r>
          </a:p>
        </p:txBody>
      </p:sp>
      <p:sp>
        <p:nvSpPr>
          <p:cNvPr id="10" name="Freeform: Shape 9">
            <a:extLst>
              <a:ext uri="{FF2B5EF4-FFF2-40B4-BE49-F238E27FC236}">
                <a16:creationId xmlns:a16="http://schemas.microsoft.com/office/drawing/2014/main" id="{7115DC02-2F1A-42B8-AED2-831CAF26C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D22E552-66C7-44E9-B796-23474BB45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89077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023E6DD-3EF8-3E7F-F905-0E805AFDFE0F}"/>
              </a:ext>
            </a:extLst>
          </p:cNvPr>
          <p:cNvSpPr>
            <a:spLocks noGrp="1"/>
          </p:cNvSpPr>
          <p:nvPr>
            <p:ph type="title"/>
          </p:nvPr>
        </p:nvSpPr>
        <p:spPr>
          <a:xfrm>
            <a:off x="762000" y="1009650"/>
            <a:ext cx="4400549" cy="1857375"/>
          </a:xfrm>
        </p:spPr>
        <p:txBody>
          <a:bodyPr anchor="b">
            <a:normAutofit/>
          </a:bodyPr>
          <a:lstStyle/>
          <a:p>
            <a:r>
              <a:rPr lang="nb-NO" b="1" dirty="0">
                <a:latin typeface="+mn-lt"/>
              </a:rPr>
              <a:t>AVDELING FLYTT </a:t>
            </a:r>
          </a:p>
        </p:txBody>
      </p:sp>
      <p:pic>
        <p:nvPicPr>
          <p:cNvPr id="9" name="Plassholder for innhold 8" descr="Et bilde som inneholder konstruksjon, utendørs, hjul, i gaten&#10;&#10;Automatisk generert beskrivelse">
            <a:extLst>
              <a:ext uri="{FF2B5EF4-FFF2-40B4-BE49-F238E27FC236}">
                <a16:creationId xmlns:a16="http://schemas.microsoft.com/office/drawing/2014/main" id="{9F056116-6D60-B5CD-4FBE-7B40E3102F40}"/>
              </a:ext>
            </a:extLst>
          </p:cNvPr>
          <p:cNvPicPr>
            <a:picLocks noChangeAspect="1"/>
          </p:cNvPicPr>
          <p:nvPr/>
        </p:nvPicPr>
        <p:blipFill>
          <a:blip r:embed="rId2"/>
          <a:srcRect t="8149" r="-1" b="-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8" name="Group 17">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9" name="Freeform: Shape 18">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Content Placeholder 12">
            <a:extLst>
              <a:ext uri="{FF2B5EF4-FFF2-40B4-BE49-F238E27FC236}">
                <a16:creationId xmlns:a16="http://schemas.microsoft.com/office/drawing/2014/main" id="{728CBB0F-2BE1-DF5D-F4E8-8614784BA28F}"/>
              </a:ext>
            </a:extLst>
          </p:cNvPr>
          <p:cNvSpPr>
            <a:spLocks noGrp="1"/>
          </p:cNvSpPr>
          <p:nvPr>
            <p:ph idx="1"/>
          </p:nvPr>
        </p:nvSpPr>
        <p:spPr>
          <a:xfrm>
            <a:off x="762000" y="3109956"/>
            <a:ext cx="4400549" cy="3167019"/>
          </a:xfrm>
        </p:spPr>
        <p:txBody>
          <a:bodyPr anchor="t">
            <a:normAutofit/>
          </a:bodyPr>
          <a:lstStyle/>
          <a:p>
            <a:pPr marL="0" indent="0">
              <a:buNone/>
            </a:pPr>
            <a:r>
              <a:rPr lang="en-US" sz="2400" dirty="0"/>
              <a:t>Antall </a:t>
            </a:r>
            <a:r>
              <a:rPr lang="en-US" sz="2400" dirty="0" err="1"/>
              <a:t>stjerner</a:t>
            </a:r>
            <a:r>
              <a:rPr lang="en-US" sz="2400" dirty="0"/>
              <a:t> </a:t>
            </a:r>
            <a:r>
              <a:rPr lang="en-US" sz="2400" dirty="0" err="1"/>
              <a:t>på</a:t>
            </a:r>
            <a:r>
              <a:rPr lang="en-US" sz="2400" dirty="0"/>
              <a:t> Google : 5!</a:t>
            </a:r>
          </a:p>
        </p:txBody>
      </p:sp>
    </p:spTree>
    <p:extLst>
      <p:ext uri="{BB962C8B-B14F-4D97-AF65-F5344CB8AC3E}">
        <p14:creationId xmlns:p14="http://schemas.microsoft.com/office/powerpoint/2010/main" val="2827398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BC50B6-8839-4766-8FD7-C7EBD59FF1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A6624F8-3929-7F10-DFE3-6A721B22D801}"/>
              </a:ext>
            </a:extLst>
          </p:cNvPr>
          <p:cNvSpPr>
            <a:spLocks noGrp="1"/>
          </p:cNvSpPr>
          <p:nvPr>
            <p:ph type="title"/>
          </p:nvPr>
        </p:nvSpPr>
        <p:spPr>
          <a:xfrm>
            <a:off x="762000" y="1097281"/>
            <a:ext cx="10668000" cy="2854518"/>
          </a:xfrm>
        </p:spPr>
        <p:txBody>
          <a:bodyPr vert="horz" lIns="91440" tIns="45720" rIns="91440" bIns="45720" rtlCol="0" anchor="b" anchorCtr="0">
            <a:normAutofit/>
          </a:bodyPr>
          <a:lstStyle/>
          <a:p>
            <a:pPr algn="ctr"/>
            <a:r>
              <a:rPr lang="en-US" sz="2600" b="1" dirty="0">
                <a:latin typeface="+mn-lt"/>
              </a:rPr>
              <a:t>“ </a:t>
            </a:r>
            <a:r>
              <a:rPr lang="en-US" sz="2600" b="1" dirty="0" err="1">
                <a:latin typeface="+mn-lt"/>
              </a:rPr>
              <a:t>Helt</a:t>
            </a:r>
            <a:r>
              <a:rPr lang="en-US" sz="2600" b="1" dirty="0">
                <a:latin typeface="+mn-lt"/>
              </a:rPr>
              <a:t> </a:t>
            </a:r>
            <a:r>
              <a:rPr lang="en-US" sz="2600" b="1" dirty="0" err="1">
                <a:latin typeface="+mn-lt"/>
              </a:rPr>
              <a:t>fantastiske</a:t>
            </a:r>
            <a:r>
              <a:rPr lang="en-US" sz="2600" b="1" dirty="0">
                <a:latin typeface="+mn-lt"/>
              </a:rPr>
              <a:t> folk </a:t>
            </a:r>
            <a:r>
              <a:rPr lang="en-US" sz="2600" b="1" dirty="0" err="1">
                <a:latin typeface="+mn-lt"/>
              </a:rPr>
              <a:t>som</a:t>
            </a:r>
            <a:r>
              <a:rPr lang="en-US" sz="2600" b="1" dirty="0">
                <a:latin typeface="+mn-lt"/>
              </a:rPr>
              <a:t> </a:t>
            </a:r>
            <a:r>
              <a:rPr lang="en-US" sz="2600" b="1" dirty="0" err="1">
                <a:latin typeface="+mn-lt"/>
              </a:rPr>
              <a:t>kom</a:t>
            </a:r>
            <a:r>
              <a:rPr lang="en-US" sz="2600" b="1" dirty="0">
                <a:latin typeface="+mn-lt"/>
              </a:rPr>
              <a:t> </a:t>
            </a:r>
            <a:r>
              <a:rPr lang="en-US" sz="2600" b="1" dirty="0" err="1">
                <a:latin typeface="+mn-lt"/>
              </a:rPr>
              <a:t>og</a:t>
            </a:r>
            <a:r>
              <a:rPr lang="en-US" sz="2600" b="1" dirty="0">
                <a:latin typeface="+mn-lt"/>
              </a:rPr>
              <a:t> </a:t>
            </a:r>
            <a:r>
              <a:rPr lang="en-US" sz="2600" b="1" dirty="0" err="1">
                <a:latin typeface="+mn-lt"/>
              </a:rPr>
              <a:t>flyttet</a:t>
            </a:r>
            <a:r>
              <a:rPr lang="en-US" sz="2600" b="1" dirty="0">
                <a:latin typeface="+mn-lt"/>
              </a:rPr>
              <a:t> for meg. Positive, </a:t>
            </a:r>
            <a:r>
              <a:rPr lang="en-US" sz="2600" b="1" dirty="0" err="1">
                <a:latin typeface="+mn-lt"/>
              </a:rPr>
              <a:t>veldig</a:t>
            </a:r>
            <a:r>
              <a:rPr lang="en-US" sz="2600" b="1" dirty="0">
                <a:latin typeface="+mn-lt"/>
              </a:rPr>
              <a:t> </a:t>
            </a:r>
            <a:r>
              <a:rPr lang="en-US" sz="2600" b="1" dirty="0" err="1">
                <a:latin typeface="+mn-lt"/>
              </a:rPr>
              <a:t>arbeidsomme</a:t>
            </a:r>
            <a:r>
              <a:rPr lang="en-US" sz="2600" b="1" dirty="0">
                <a:latin typeface="+mn-lt"/>
              </a:rPr>
              <a:t>, </a:t>
            </a:r>
            <a:r>
              <a:rPr lang="en-US" sz="2600" b="1" dirty="0" err="1">
                <a:latin typeface="+mn-lt"/>
              </a:rPr>
              <a:t>raske</a:t>
            </a:r>
            <a:r>
              <a:rPr lang="en-US" sz="2600" b="1" dirty="0">
                <a:latin typeface="+mn-lt"/>
              </a:rPr>
              <a:t>, </a:t>
            </a:r>
            <a:r>
              <a:rPr lang="en-US" sz="2600" b="1" dirty="0" err="1">
                <a:latin typeface="+mn-lt"/>
              </a:rPr>
              <a:t>løsningsorienterte</a:t>
            </a:r>
            <a:r>
              <a:rPr lang="en-US" sz="2600" b="1" dirty="0">
                <a:latin typeface="+mn-lt"/>
              </a:rPr>
              <a:t> </a:t>
            </a:r>
            <a:r>
              <a:rPr lang="en-US" sz="2600" b="1" dirty="0" err="1">
                <a:latin typeface="+mn-lt"/>
              </a:rPr>
              <a:t>og</a:t>
            </a:r>
            <a:r>
              <a:rPr lang="en-US" sz="2600" b="1" dirty="0">
                <a:latin typeface="+mn-lt"/>
              </a:rPr>
              <a:t> </a:t>
            </a:r>
            <a:r>
              <a:rPr lang="en-US" sz="2600" b="1" dirty="0" err="1">
                <a:latin typeface="+mn-lt"/>
              </a:rPr>
              <a:t>veldig</a:t>
            </a:r>
            <a:r>
              <a:rPr lang="en-US" sz="2600" b="1" dirty="0">
                <a:latin typeface="+mn-lt"/>
              </a:rPr>
              <a:t> </a:t>
            </a:r>
            <a:r>
              <a:rPr lang="en-US" sz="2600" b="1" dirty="0" err="1">
                <a:latin typeface="+mn-lt"/>
              </a:rPr>
              <a:t>hyggelige</a:t>
            </a:r>
            <a:r>
              <a:rPr lang="en-US" sz="2600" b="1" dirty="0">
                <a:latin typeface="+mn-lt"/>
              </a:rPr>
              <a:t>! Det </a:t>
            </a:r>
            <a:r>
              <a:rPr lang="en-US" sz="2600" b="1" dirty="0" err="1">
                <a:latin typeface="+mn-lt"/>
              </a:rPr>
              <a:t>beste</a:t>
            </a:r>
            <a:r>
              <a:rPr lang="en-US" sz="2600" b="1" dirty="0">
                <a:latin typeface="+mn-lt"/>
              </a:rPr>
              <a:t> </a:t>
            </a:r>
            <a:r>
              <a:rPr lang="en-US" sz="2600" b="1" dirty="0" err="1">
                <a:latin typeface="+mn-lt"/>
              </a:rPr>
              <a:t>flyttefirma</a:t>
            </a:r>
            <a:r>
              <a:rPr lang="en-US" sz="2600" b="1" dirty="0">
                <a:latin typeface="+mn-lt"/>
              </a:rPr>
              <a:t> </a:t>
            </a:r>
            <a:r>
              <a:rPr lang="en-US" sz="2600" b="1" dirty="0" err="1">
                <a:latin typeface="+mn-lt"/>
              </a:rPr>
              <a:t>jeg</a:t>
            </a:r>
            <a:r>
              <a:rPr lang="en-US" sz="2600" b="1" dirty="0">
                <a:latin typeface="+mn-lt"/>
              </a:rPr>
              <a:t> </a:t>
            </a:r>
            <a:r>
              <a:rPr lang="en-US" sz="2600" b="1" dirty="0" err="1">
                <a:latin typeface="+mn-lt"/>
              </a:rPr>
              <a:t>noensinne</a:t>
            </a:r>
            <a:r>
              <a:rPr lang="en-US" sz="2600" b="1" dirty="0">
                <a:latin typeface="+mn-lt"/>
              </a:rPr>
              <a:t> </a:t>
            </a:r>
            <a:r>
              <a:rPr lang="en-US" sz="2600" b="1" dirty="0" err="1">
                <a:latin typeface="+mn-lt"/>
              </a:rPr>
              <a:t>har</a:t>
            </a:r>
            <a:r>
              <a:rPr lang="en-US" sz="2600" b="1" dirty="0">
                <a:latin typeface="+mn-lt"/>
              </a:rPr>
              <a:t> </a:t>
            </a:r>
            <a:r>
              <a:rPr lang="en-US" sz="2600" b="1" dirty="0" err="1">
                <a:latin typeface="+mn-lt"/>
              </a:rPr>
              <a:t>brukt</a:t>
            </a:r>
            <a:r>
              <a:rPr lang="en-US" sz="2600" b="1" dirty="0">
                <a:latin typeface="+mn-lt"/>
              </a:rPr>
              <a:t>. </a:t>
            </a:r>
            <a:r>
              <a:rPr lang="en-US" sz="2600" b="1" dirty="0" err="1">
                <a:latin typeface="+mn-lt"/>
              </a:rPr>
              <a:t>Gleder</a:t>
            </a:r>
            <a:r>
              <a:rPr lang="en-US" sz="2600" b="1" dirty="0">
                <a:latin typeface="+mn-lt"/>
              </a:rPr>
              <a:t> meg </a:t>
            </a:r>
            <a:r>
              <a:rPr lang="en-US" sz="2600" b="1" dirty="0" err="1">
                <a:latin typeface="+mn-lt"/>
              </a:rPr>
              <a:t>til</a:t>
            </a:r>
            <a:r>
              <a:rPr lang="en-US" sz="2600" b="1" dirty="0">
                <a:latin typeface="+mn-lt"/>
              </a:rPr>
              <a:t> </a:t>
            </a:r>
            <a:r>
              <a:rPr lang="en-US" sz="2600" b="1" dirty="0" err="1">
                <a:latin typeface="+mn-lt"/>
              </a:rPr>
              <a:t>flytt</a:t>
            </a:r>
            <a:r>
              <a:rPr lang="en-US" sz="2600" b="1" dirty="0">
                <a:latin typeface="+mn-lt"/>
              </a:rPr>
              <a:t> nr 2 med </a:t>
            </a:r>
            <a:r>
              <a:rPr lang="en-US" sz="2600" b="1" dirty="0" err="1">
                <a:latin typeface="+mn-lt"/>
              </a:rPr>
              <a:t>dere</a:t>
            </a:r>
            <a:r>
              <a:rPr lang="en-US" sz="2600" b="1" dirty="0">
                <a:latin typeface="+mn-lt"/>
              </a:rPr>
              <a:t> om </a:t>
            </a:r>
            <a:r>
              <a:rPr lang="en-US" sz="2600" b="1" dirty="0" err="1">
                <a:latin typeface="+mn-lt"/>
              </a:rPr>
              <a:t>en</a:t>
            </a:r>
            <a:r>
              <a:rPr lang="en-US" sz="2600" b="1" dirty="0">
                <a:latin typeface="+mn-lt"/>
              </a:rPr>
              <a:t> </a:t>
            </a:r>
            <a:r>
              <a:rPr lang="en-US" sz="2600" b="1" dirty="0" err="1">
                <a:latin typeface="+mn-lt"/>
              </a:rPr>
              <a:t>måned</a:t>
            </a:r>
            <a:r>
              <a:rPr lang="en-US" sz="2600" b="1" dirty="0">
                <a:latin typeface="+mn-lt"/>
              </a:rPr>
              <a:t>. Dette var </a:t>
            </a:r>
            <a:r>
              <a:rPr lang="en-US" sz="2600" b="1" dirty="0" err="1">
                <a:latin typeface="+mn-lt"/>
              </a:rPr>
              <a:t>helt</a:t>
            </a:r>
            <a:r>
              <a:rPr lang="en-US" sz="2600" b="1" dirty="0">
                <a:latin typeface="+mn-lt"/>
              </a:rPr>
              <a:t> </a:t>
            </a:r>
            <a:r>
              <a:rPr lang="en-US" sz="2600" b="1" dirty="0" err="1">
                <a:latin typeface="+mn-lt"/>
              </a:rPr>
              <a:t>topp</a:t>
            </a:r>
            <a:r>
              <a:rPr lang="en-US" sz="2600" b="1" dirty="0">
                <a:latin typeface="+mn-lt"/>
              </a:rPr>
              <a:t>!”</a:t>
            </a:r>
            <a:br>
              <a:rPr lang="en-US" sz="2600" b="1" dirty="0">
                <a:latin typeface="+mn-lt"/>
              </a:rPr>
            </a:br>
            <a:r>
              <a:rPr lang="en-US" sz="2600" b="1" dirty="0">
                <a:latin typeface="+mn-lt"/>
              </a:rPr>
              <a:t>- Marianne </a:t>
            </a:r>
          </a:p>
        </p:txBody>
      </p:sp>
      <p:sp>
        <p:nvSpPr>
          <p:cNvPr id="10" name="Freeform: Shape 9">
            <a:extLst>
              <a:ext uri="{FF2B5EF4-FFF2-40B4-BE49-F238E27FC236}">
                <a16:creationId xmlns:a16="http://schemas.microsoft.com/office/drawing/2014/main" id="{7115DC02-2F1A-42B8-AED2-831CAF26C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1D22E552-66C7-44E9-B796-23474BB45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243606"/>
            <a:ext cx="12192000" cy="1005840"/>
          </a:xfrm>
          <a:custGeom>
            <a:avLst/>
            <a:gdLst>
              <a:gd name="connsiteX0" fmla="*/ 12192000 w 12192000"/>
              <a:gd name="connsiteY0" fmla="*/ 0 h 1203824"/>
              <a:gd name="connsiteX1" fmla="*/ 12192000 w 12192000"/>
              <a:gd name="connsiteY1" fmla="*/ 463429 h 1203824"/>
              <a:gd name="connsiteX2" fmla="*/ 12190876 w 12192000"/>
              <a:gd name="connsiteY2" fmla="*/ 463512 h 1203824"/>
              <a:gd name="connsiteX3" fmla="*/ 12077245 w 12192000"/>
              <a:gd name="connsiteY3" fmla="*/ 476327 h 1203824"/>
              <a:gd name="connsiteX4" fmla="*/ 11984517 w 12192000"/>
              <a:gd name="connsiteY4" fmla="*/ 479927 h 1203824"/>
              <a:gd name="connsiteX5" fmla="*/ 11951600 w 12192000"/>
              <a:gd name="connsiteY5" fmla="*/ 478957 h 1203824"/>
              <a:gd name="connsiteX6" fmla="*/ 11690904 w 12192000"/>
              <a:gd name="connsiteY6" fmla="*/ 471970 h 1203824"/>
              <a:gd name="connsiteX7" fmla="*/ 11413965 w 12192000"/>
              <a:gd name="connsiteY7" fmla="*/ 476172 h 1203824"/>
              <a:gd name="connsiteX8" fmla="*/ 11240739 w 12192000"/>
              <a:gd name="connsiteY8" fmla="*/ 523169 h 1203824"/>
              <a:gd name="connsiteX9" fmla="*/ 11175005 w 12192000"/>
              <a:gd name="connsiteY9" fmla="*/ 532169 h 1203824"/>
              <a:gd name="connsiteX10" fmla="*/ 10873726 w 12192000"/>
              <a:gd name="connsiteY10" fmla="*/ 580253 h 1203824"/>
              <a:gd name="connsiteX11" fmla="*/ 10821306 w 12192000"/>
              <a:gd name="connsiteY11" fmla="*/ 593207 h 1203824"/>
              <a:gd name="connsiteX12" fmla="*/ 10530811 w 12192000"/>
              <a:gd name="connsiteY12" fmla="*/ 612184 h 1203824"/>
              <a:gd name="connsiteX13" fmla="*/ 10426049 w 12192000"/>
              <a:gd name="connsiteY13" fmla="*/ 623354 h 1203824"/>
              <a:gd name="connsiteX14" fmla="*/ 10329156 w 12192000"/>
              <a:gd name="connsiteY14" fmla="*/ 630948 h 1203824"/>
              <a:gd name="connsiteX15" fmla="*/ 10194727 w 12192000"/>
              <a:gd name="connsiteY15" fmla="*/ 648617 h 1203824"/>
              <a:gd name="connsiteX16" fmla="*/ 10055906 w 12192000"/>
              <a:gd name="connsiteY16" fmla="*/ 671256 h 1203824"/>
              <a:gd name="connsiteX17" fmla="*/ 9900551 w 12192000"/>
              <a:gd name="connsiteY17" fmla="*/ 692855 h 1203824"/>
              <a:gd name="connsiteX18" fmla="*/ 9838464 w 12192000"/>
              <a:gd name="connsiteY18" fmla="*/ 696804 h 1203824"/>
              <a:gd name="connsiteX19" fmla="*/ 9672957 w 12192000"/>
              <a:gd name="connsiteY19" fmla="*/ 723816 h 1203824"/>
              <a:gd name="connsiteX20" fmla="*/ 9585066 w 12192000"/>
              <a:gd name="connsiteY20" fmla="*/ 730692 h 1203824"/>
              <a:gd name="connsiteX21" fmla="*/ 9441407 w 12192000"/>
              <a:gd name="connsiteY21" fmla="*/ 750055 h 1203824"/>
              <a:gd name="connsiteX22" fmla="*/ 9394459 w 12192000"/>
              <a:gd name="connsiteY22" fmla="*/ 755431 h 1203824"/>
              <a:gd name="connsiteX23" fmla="*/ 9352590 w 12192000"/>
              <a:gd name="connsiteY23" fmla="*/ 760650 h 1203824"/>
              <a:gd name="connsiteX24" fmla="*/ 9211614 w 12192000"/>
              <a:gd name="connsiteY24" fmla="*/ 796248 h 1203824"/>
              <a:gd name="connsiteX25" fmla="*/ 9084667 w 12192000"/>
              <a:gd name="connsiteY25" fmla="*/ 815303 h 1203824"/>
              <a:gd name="connsiteX26" fmla="*/ 8863666 w 12192000"/>
              <a:gd name="connsiteY26" fmla="*/ 859298 h 1203824"/>
              <a:gd name="connsiteX27" fmla="*/ 8813796 w 12192000"/>
              <a:gd name="connsiteY27" fmla="*/ 862070 h 1203824"/>
              <a:gd name="connsiteX28" fmla="*/ 8659351 w 12192000"/>
              <a:gd name="connsiteY28" fmla="*/ 882406 h 1203824"/>
              <a:gd name="connsiteX29" fmla="*/ 8571352 w 12192000"/>
              <a:gd name="connsiteY29" fmla="*/ 893639 h 1203824"/>
              <a:gd name="connsiteX30" fmla="*/ 8464106 w 12192000"/>
              <a:gd name="connsiteY30" fmla="*/ 918004 h 1203824"/>
              <a:gd name="connsiteX31" fmla="*/ 8278324 w 12192000"/>
              <a:gd name="connsiteY31" fmla="*/ 963769 h 1203824"/>
              <a:gd name="connsiteX32" fmla="*/ 8229128 w 12192000"/>
              <a:gd name="connsiteY32" fmla="*/ 973810 h 1203824"/>
              <a:gd name="connsiteX33" fmla="*/ 8139751 w 12192000"/>
              <a:gd name="connsiteY33" fmla="*/ 995815 h 1203824"/>
              <a:gd name="connsiteX34" fmla="*/ 8123571 w 12192000"/>
              <a:gd name="connsiteY34" fmla="*/ 999822 h 1203824"/>
              <a:gd name="connsiteX35" fmla="*/ 7988699 w 12192000"/>
              <a:gd name="connsiteY35" fmla="*/ 1042479 h 1203824"/>
              <a:gd name="connsiteX36" fmla="*/ 7917214 w 12192000"/>
              <a:gd name="connsiteY36" fmla="*/ 1054565 h 1203824"/>
              <a:gd name="connsiteX37" fmla="*/ 7710915 w 12192000"/>
              <a:gd name="connsiteY37" fmla="*/ 1084190 h 1203824"/>
              <a:gd name="connsiteX38" fmla="*/ 7622959 w 12192000"/>
              <a:gd name="connsiteY38" fmla="*/ 1093150 h 1203824"/>
              <a:gd name="connsiteX39" fmla="*/ 7410782 w 12192000"/>
              <a:gd name="connsiteY39" fmla="*/ 1109640 h 1203824"/>
              <a:gd name="connsiteX40" fmla="*/ 7277754 w 12192000"/>
              <a:gd name="connsiteY40" fmla="*/ 1121822 h 1203824"/>
              <a:gd name="connsiteX41" fmla="*/ 7124540 w 12192000"/>
              <a:gd name="connsiteY41" fmla="*/ 1132918 h 1203824"/>
              <a:gd name="connsiteX42" fmla="*/ 6949752 w 12192000"/>
              <a:gd name="connsiteY42" fmla="*/ 1151058 h 1203824"/>
              <a:gd name="connsiteX43" fmla="*/ 6630249 w 12192000"/>
              <a:gd name="connsiteY43" fmla="*/ 1176063 h 1203824"/>
              <a:gd name="connsiteX44" fmla="*/ 6320634 w 12192000"/>
              <a:gd name="connsiteY44" fmla="*/ 1198901 h 1203824"/>
              <a:gd name="connsiteX45" fmla="*/ 6192343 w 12192000"/>
              <a:gd name="connsiteY45" fmla="*/ 1198323 h 1203824"/>
              <a:gd name="connsiteX46" fmla="*/ 5966562 w 12192000"/>
              <a:gd name="connsiteY46" fmla="*/ 1203723 h 1203824"/>
              <a:gd name="connsiteX47" fmla="*/ 5867227 w 12192000"/>
              <a:gd name="connsiteY47" fmla="*/ 1201847 h 1203824"/>
              <a:gd name="connsiteX48" fmla="*/ 5630172 w 12192000"/>
              <a:gd name="connsiteY48" fmla="*/ 1202248 h 1203824"/>
              <a:gd name="connsiteX49" fmla="*/ 5348949 w 12192000"/>
              <a:gd name="connsiteY49" fmla="*/ 1191768 h 1203824"/>
              <a:gd name="connsiteX50" fmla="*/ 5241228 w 12192000"/>
              <a:gd name="connsiteY50" fmla="*/ 1192408 h 1203824"/>
              <a:gd name="connsiteX51" fmla="*/ 4971133 w 12192000"/>
              <a:gd name="connsiteY51" fmla="*/ 1193559 h 1203824"/>
              <a:gd name="connsiteX52" fmla="*/ 4869416 w 12192000"/>
              <a:gd name="connsiteY52" fmla="*/ 1200519 h 1203824"/>
              <a:gd name="connsiteX53" fmla="*/ 4753274 w 12192000"/>
              <a:gd name="connsiteY53" fmla="*/ 1200850 h 1203824"/>
              <a:gd name="connsiteX54" fmla="*/ 4611883 w 12192000"/>
              <a:gd name="connsiteY54" fmla="*/ 1192701 h 1203824"/>
              <a:gd name="connsiteX55" fmla="*/ 4376825 w 12192000"/>
              <a:gd name="connsiteY55" fmla="*/ 1184131 h 1203824"/>
              <a:gd name="connsiteX56" fmla="*/ 4285471 w 12192000"/>
              <a:gd name="connsiteY56" fmla="*/ 1187158 h 1203824"/>
              <a:gd name="connsiteX57" fmla="*/ 3866543 w 12192000"/>
              <a:gd name="connsiteY57" fmla="*/ 1181596 h 1203824"/>
              <a:gd name="connsiteX58" fmla="*/ 3651342 w 12192000"/>
              <a:gd name="connsiteY58" fmla="*/ 1174348 h 1203824"/>
              <a:gd name="connsiteX59" fmla="*/ 3518453 w 12192000"/>
              <a:gd name="connsiteY59" fmla="*/ 1177258 h 1203824"/>
              <a:gd name="connsiteX60" fmla="*/ 3400818 w 12192000"/>
              <a:gd name="connsiteY60" fmla="*/ 1169685 h 1203824"/>
              <a:gd name="connsiteX61" fmla="*/ 3037154 w 12192000"/>
              <a:gd name="connsiteY61" fmla="*/ 1153217 h 1203824"/>
              <a:gd name="connsiteX62" fmla="*/ 2866260 w 12192000"/>
              <a:gd name="connsiteY62" fmla="*/ 1132283 h 1203824"/>
              <a:gd name="connsiteX63" fmla="*/ 2582173 w 12192000"/>
              <a:gd name="connsiteY63" fmla="*/ 1088979 h 1203824"/>
              <a:gd name="connsiteX64" fmla="*/ 2395406 w 12192000"/>
              <a:gd name="connsiteY64" fmla="*/ 1035945 h 1203824"/>
              <a:gd name="connsiteX65" fmla="*/ 2294751 w 12192000"/>
              <a:gd name="connsiteY65" fmla="*/ 1014618 h 1203824"/>
              <a:gd name="connsiteX66" fmla="*/ 2122944 w 12192000"/>
              <a:gd name="connsiteY66" fmla="*/ 984751 h 1203824"/>
              <a:gd name="connsiteX67" fmla="*/ 1905504 w 12192000"/>
              <a:gd name="connsiteY67" fmla="*/ 941380 h 1203824"/>
              <a:gd name="connsiteX68" fmla="*/ 1671045 w 12192000"/>
              <a:gd name="connsiteY68" fmla="*/ 924228 h 1203824"/>
              <a:gd name="connsiteX69" fmla="*/ 1543856 w 12192000"/>
              <a:gd name="connsiteY69" fmla="*/ 898190 h 1203824"/>
              <a:gd name="connsiteX70" fmla="*/ 1419784 w 12192000"/>
              <a:gd name="connsiteY70" fmla="*/ 868500 h 1203824"/>
              <a:gd name="connsiteX71" fmla="*/ 1355116 w 12192000"/>
              <a:gd name="connsiteY71" fmla="*/ 849214 h 1203824"/>
              <a:gd name="connsiteX72" fmla="*/ 1223713 w 12192000"/>
              <a:gd name="connsiteY72" fmla="*/ 821702 h 1203824"/>
              <a:gd name="connsiteX73" fmla="*/ 1094193 w 12192000"/>
              <a:gd name="connsiteY73" fmla="*/ 804872 h 1203824"/>
              <a:gd name="connsiteX74" fmla="*/ 1001115 w 12192000"/>
              <a:gd name="connsiteY74" fmla="*/ 783030 h 1203824"/>
              <a:gd name="connsiteX75" fmla="*/ 879548 w 12192000"/>
              <a:gd name="connsiteY75" fmla="*/ 747884 h 1203824"/>
              <a:gd name="connsiteX76" fmla="*/ 711163 w 12192000"/>
              <a:gd name="connsiteY76" fmla="*/ 719039 h 1203824"/>
              <a:gd name="connsiteX77" fmla="*/ 557941 w 12192000"/>
              <a:gd name="connsiteY77" fmla="*/ 707101 h 1203824"/>
              <a:gd name="connsiteX78" fmla="*/ 480347 w 12192000"/>
              <a:gd name="connsiteY78" fmla="*/ 668702 h 1203824"/>
              <a:gd name="connsiteX79" fmla="*/ 296224 w 12192000"/>
              <a:gd name="connsiteY79" fmla="*/ 603583 h 1203824"/>
              <a:gd name="connsiteX80" fmla="*/ 72689 w 12192000"/>
              <a:gd name="connsiteY80" fmla="*/ 560892 h 1203824"/>
              <a:gd name="connsiteX81" fmla="*/ 0 w 12192000"/>
              <a:gd name="connsiteY81" fmla="*/ 543486 h 1203824"/>
              <a:gd name="connsiteX82" fmla="*/ 0 w 12192000"/>
              <a:gd name="connsiteY82" fmla="*/ 384357 h 1203824"/>
              <a:gd name="connsiteX83" fmla="*/ 51784 w 12192000"/>
              <a:gd name="connsiteY83" fmla="*/ 393937 h 1203824"/>
              <a:gd name="connsiteX84" fmla="*/ 205561 w 12192000"/>
              <a:gd name="connsiteY84" fmla="*/ 414859 h 1203824"/>
              <a:gd name="connsiteX85" fmla="*/ 354391 w 12192000"/>
              <a:gd name="connsiteY85" fmla="*/ 426667 h 1203824"/>
              <a:gd name="connsiteX86" fmla="*/ 448281 w 12192000"/>
              <a:gd name="connsiteY86" fmla="*/ 436308 h 1203824"/>
              <a:gd name="connsiteX87" fmla="*/ 611518 w 12192000"/>
              <a:gd name="connsiteY87" fmla="*/ 434166 h 1203824"/>
              <a:gd name="connsiteX88" fmla="*/ 746076 w 12192000"/>
              <a:gd name="connsiteY88" fmla="*/ 422520 h 1203824"/>
              <a:gd name="connsiteX89" fmla="*/ 902724 w 12192000"/>
              <a:gd name="connsiteY89" fmla="*/ 409989 h 1203824"/>
              <a:gd name="connsiteX90" fmla="*/ 1113854 w 12192000"/>
              <a:gd name="connsiteY90" fmla="*/ 414230 h 1203824"/>
              <a:gd name="connsiteX91" fmla="*/ 1333449 w 12192000"/>
              <a:gd name="connsiteY91" fmla="*/ 459938 h 1203824"/>
              <a:gd name="connsiteX92" fmla="*/ 1408608 w 12192000"/>
              <a:gd name="connsiteY92" fmla="*/ 458278 h 1203824"/>
              <a:gd name="connsiteX93" fmla="*/ 1630191 w 12192000"/>
              <a:gd name="connsiteY93" fmla="*/ 403061 h 1203824"/>
              <a:gd name="connsiteX94" fmla="*/ 1956289 w 12192000"/>
              <a:gd name="connsiteY94" fmla="*/ 332366 h 1203824"/>
              <a:gd name="connsiteX95" fmla="*/ 2042814 w 12192000"/>
              <a:gd name="connsiteY95" fmla="*/ 344002 h 1203824"/>
              <a:gd name="connsiteX96" fmla="*/ 2183420 w 12192000"/>
              <a:gd name="connsiteY96" fmla="*/ 369635 h 1203824"/>
              <a:gd name="connsiteX97" fmla="*/ 2269566 w 12192000"/>
              <a:gd name="connsiteY97" fmla="*/ 439859 h 1203824"/>
              <a:gd name="connsiteX98" fmla="*/ 2331129 w 12192000"/>
              <a:gd name="connsiteY98" fmla="*/ 524163 h 1203824"/>
              <a:gd name="connsiteX99" fmla="*/ 2385112 w 12192000"/>
              <a:gd name="connsiteY99" fmla="*/ 555357 h 1203824"/>
              <a:gd name="connsiteX100" fmla="*/ 2444033 w 12192000"/>
              <a:gd name="connsiteY100" fmla="*/ 572629 h 1203824"/>
              <a:gd name="connsiteX101" fmla="*/ 2525979 w 12192000"/>
              <a:gd name="connsiteY101" fmla="*/ 603233 h 1203824"/>
              <a:gd name="connsiteX102" fmla="*/ 2603911 w 12192000"/>
              <a:gd name="connsiteY102" fmla="*/ 684825 h 1203824"/>
              <a:gd name="connsiteX103" fmla="*/ 2678828 w 12192000"/>
              <a:gd name="connsiteY103" fmla="*/ 706990 h 1203824"/>
              <a:gd name="connsiteX104" fmla="*/ 2738094 w 12192000"/>
              <a:gd name="connsiteY104" fmla="*/ 711376 h 1203824"/>
              <a:gd name="connsiteX105" fmla="*/ 2983806 w 12192000"/>
              <a:gd name="connsiteY105" fmla="*/ 728243 h 1203824"/>
              <a:gd name="connsiteX106" fmla="*/ 3013997 w 12192000"/>
              <a:gd name="connsiteY106" fmla="*/ 725446 h 1203824"/>
              <a:gd name="connsiteX107" fmla="*/ 3364419 w 12192000"/>
              <a:gd name="connsiteY107" fmla="*/ 720577 h 1203824"/>
              <a:gd name="connsiteX108" fmla="*/ 3460521 w 12192000"/>
              <a:gd name="connsiteY108" fmla="*/ 717628 h 1203824"/>
              <a:gd name="connsiteX109" fmla="*/ 3710982 w 12192000"/>
              <a:gd name="connsiteY109" fmla="*/ 714182 h 1203824"/>
              <a:gd name="connsiteX110" fmla="*/ 3850961 w 12192000"/>
              <a:gd name="connsiteY110" fmla="*/ 778802 h 1203824"/>
              <a:gd name="connsiteX111" fmla="*/ 3946286 w 12192000"/>
              <a:gd name="connsiteY111" fmla="*/ 816372 h 1203824"/>
              <a:gd name="connsiteX112" fmla="*/ 4065132 w 12192000"/>
              <a:gd name="connsiteY112" fmla="*/ 832459 h 1203824"/>
              <a:gd name="connsiteX113" fmla="*/ 4132173 w 12192000"/>
              <a:gd name="connsiteY113" fmla="*/ 835167 h 1203824"/>
              <a:gd name="connsiteX114" fmla="*/ 4305858 w 12192000"/>
              <a:gd name="connsiteY114" fmla="*/ 804156 h 1203824"/>
              <a:gd name="connsiteX115" fmla="*/ 4382131 w 12192000"/>
              <a:gd name="connsiteY115" fmla="*/ 769481 h 1203824"/>
              <a:gd name="connsiteX116" fmla="*/ 4453289 w 12192000"/>
              <a:gd name="connsiteY116" fmla="*/ 752531 h 1203824"/>
              <a:gd name="connsiteX117" fmla="*/ 4657971 w 12192000"/>
              <a:gd name="connsiteY117" fmla="*/ 795835 h 1203824"/>
              <a:gd name="connsiteX118" fmla="*/ 4682399 w 12192000"/>
              <a:gd name="connsiteY118" fmla="*/ 813876 h 1203824"/>
              <a:gd name="connsiteX119" fmla="*/ 4771814 w 12192000"/>
              <a:gd name="connsiteY119" fmla="*/ 907046 h 1203824"/>
              <a:gd name="connsiteX120" fmla="*/ 4827520 w 12192000"/>
              <a:gd name="connsiteY120" fmla="*/ 929876 h 1203824"/>
              <a:gd name="connsiteX121" fmla="*/ 4849942 w 12192000"/>
              <a:gd name="connsiteY121" fmla="*/ 933851 h 1203824"/>
              <a:gd name="connsiteX122" fmla="*/ 5009626 w 12192000"/>
              <a:gd name="connsiteY122" fmla="*/ 957896 h 1203824"/>
              <a:gd name="connsiteX123" fmla="*/ 5158711 w 12192000"/>
              <a:gd name="connsiteY123" fmla="*/ 963814 h 1203824"/>
              <a:gd name="connsiteX124" fmla="*/ 5376427 w 12192000"/>
              <a:gd name="connsiteY124" fmla="*/ 963151 h 1203824"/>
              <a:gd name="connsiteX125" fmla="*/ 5475787 w 12192000"/>
              <a:gd name="connsiteY125" fmla="*/ 980508 h 1203824"/>
              <a:gd name="connsiteX126" fmla="*/ 5653401 w 12192000"/>
              <a:gd name="connsiteY126" fmla="*/ 987268 h 1203824"/>
              <a:gd name="connsiteX127" fmla="*/ 5726340 w 12192000"/>
              <a:gd name="connsiteY127" fmla="*/ 985357 h 1203824"/>
              <a:gd name="connsiteX128" fmla="*/ 5790563 w 12192000"/>
              <a:gd name="connsiteY128" fmla="*/ 991300 h 1203824"/>
              <a:gd name="connsiteX129" fmla="*/ 5860260 w 12192000"/>
              <a:gd name="connsiteY129" fmla="*/ 1004958 h 1203824"/>
              <a:gd name="connsiteX130" fmla="*/ 6042101 w 12192000"/>
              <a:gd name="connsiteY130" fmla="*/ 1036226 h 1203824"/>
              <a:gd name="connsiteX131" fmla="*/ 6301998 w 12192000"/>
              <a:gd name="connsiteY131" fmla="*/ 989138 h 1203824"/>
              <a:gd name="connsiteX132" fmla="*/ 6452025 w 12192000"/>
              <a:gd name="connsiteY132" fmla="*/ 968489 h 1203824"/>
              <a:gd name="connsiteX133" fmla="*/ 6589205 w 12192000"/>
              <a:gd name="connsiteY133" fmla="*/ 939474 h 1203824"/>
              <a:gd name="connsiteX134" fmla="*/ 6631069 w 12192000"/>
              <a:gd name="connsiteY134" fmla="*/ 911222 h 1203824"/>
              <a:gd name="connsiteX135" fmla="*/ 6828274 w 12192000"/>
              <a:gd name="connsiteY135" fmla="*/ 942941 h 1203824"/>
              <a:gd name="connsiteX136" fmla="*/ 6900803 w 12192000"/>
              <a:gd name="connsiteY136" fmla="*/ 984140 h 1203824"/>
              <a:gd name="connsiteX137" fmla="*/ 7034668 w 12192000"/>
              <a:gd name="connsiteY137" fmla="*/ 1018665 h 1203824"/>
              <a:gd name="connsiteX138" fmla="*/ 7281067 w 12192000"/>
              <a:gd name="connsiteY138" fmla="*/ 966327 h 1203824"/>
              <a:gd name="connsiteX139" fmla="*/ 7412780 w 12192000"/>
              <a:gd name="connsiteY139" fmla="*/ 909206 h 1203824"/>
              <a:gd name="connsiteX140" fmla="*/ 7500327 w 12192000"/>
              <a:gd name="connsiteY140" fmla="*/ 894826 h 1203824"/>
              <a:gd name="connsiteX141" fmla="*/ 7662324 w 12192000"/>
              <a:gd name="connsiteY141" fmla="*/ 927415 h 1203824"/>
              <a:gd name="connsiteX142" fmla="*/ 7725334 w 12192000"/>
              <a:gd name="connsiteY142" fmla="*/ 924844 h 1203824"/>
              <a:gd name="connsiteX143" fmla="*/ 7833279 w 12192000"/>
              <a:gd name="connsiteY143" fmla="*/ 913031 h 1203824"/>
              <a:gd name="connsiteX144" fmla="*/ 7928605 w 12192000"/>
              <a:gd name="connsiteY144" fmla="*/ 881683 h 1203824"/>
              <a:gd name="connsiteX145" fmla="*/ 8146597 w 12192000"/>
              <a:gd name="connsiteY145" fmla="*/ 762968 h 1203824"/>
              <a:gd name="connsiteX146" fmla="*/ 8183577 w 12192000"/>
              <a:gd name="connsiteY146" fmla="*/ 749005 h 1203824"/>
              <a:gd name="connsiteX147" fmla="*/ 8250224 w 12192000"/>
              <a:gd name="connsiteY147" fmla="*/ 733642 h 1203824"/>
              <a:gd name="connsiteX148" fmla="*/ 8505929 w 12192000"/>
              <a:gd name="connsiteY148" fmla="*/ 626542 h 1203824"/>
              <a:gd name="connsiteX149" fmla="*/ 8564194 w 12192000"/>
              <a:gd name="connsiteY149" fmla="*/ 618796 h 1203824"/>
              <a:gd name="connsiteX150" fmla="*/ 8660705 w 12192000"/>
              <a:gd name="connsiteY150" fmla="*/ 611069 h 1203824"/>
              <a:gd name="connsiteX151" fmla="*/ 8762255 w 12192000"/>
              <a:gd name="connsiteY151" fmla="*/ 585060 h 1203824"/>
              <a:gd name="connsiteX152" fmla="*/ 8836439 w 12192000"/>
              <a:gd name="connsiteY152" fmla="*/ 566358 h 1203824"/>
              <a:gd name="connsiteX153" fmla="*/ 9050728 w 12192000"/>
              <a:gd name="connsiteY153" fmla="*/ 559575 h 1203824"/>
              <a:gd name="connsiteX154" fmla="*/ 9229627 w 12192000"/>
              <a:gd name="connsiteY154" fmla="*/ 557464 h 1203824"/>
              <a:gd name="connsiteX155" fmla="*/ 9253451 w 12192000"/>
              <a:gd name="connsiteY155" fmla="*/ 550855 h 1203824"/>
              <a:gd name="connsiteX156" fmla="*/ 9484214 w 12192000"/>
              <a:gd name="connsiteY156" fmla="*/ 498671 h 1203824"/>
              <a:gd name="connsiteX157" fmla="*/ 9582633 w 12192000"/>
              <a:gd name="connsiteY157" fmla="*/ 458384 h 1203824"/>
              <a:gd name="connsiteX158" fmla="*/ 9719670 w 12192000"/>
              <a:gd name="connsiteY158" fmla="*/ 415607 h 1203824"/>
              <a:gd name="connsiteX159" fmla="*/ 9871784 w 12192000"/>
              <a:gd name="connsiteY159" fmla="*/ 366147 h 1203824"/>
              <a:gd name="connsiteX160" fmla="*/ 9984494 w 12192000"/>
              <a:gd name="connsiteY160" fmla="*/ 336660 h 1203824"/>
              <a:gd name="connsiteX161" fmla="*/ 10154708 w 12192000"/>
              <a:gd name="connsiteY161" fmla="*/ 322193 h 1203824"/>
              <a:gd name="connsiteX162" fmla="*/ 10190446 w 12192000"/>
              <a:gd name="connsiteY162" fmla="*/ 325025 h 1203824"/>
              <a:gd name="connsiteX163" fmla="*/ 10530736 w 12192000"/>
              <a:gd name="connsiteY163" fmla="*/ 335953 h 1203824"/>
              <a:gd name="connsiteX164" fmla="*/ 10752157 w 12192000"/>
              <a:gd name="connsiteY164" fmla="*/ 305117 h 1203824"/>
              <a:gd name="connsiteX165" fmla="*/ 10824452 w 12192000"/>
              <a:gd name="connsiteY165" fmla="*/ 285927 h 1203824"/>
              <a:gd name="connsiteX166" fmla="*/ 10953152 w 12192000"/>
              <a:gd name="connsiteY166" fmla="*/ 228102 h 1203824"/>
              <a:gd name="connsiteX167" fmla="*/ 11011614 w 12192000"/>
              <a:gd name="connsiteY167" fmla="*/ 214096 h 1203824"/>
              <a:gd name="connsiteX168" fmla="*/ 11116031 w 12192000"/>
              <a:gd name="connsiteY168" fmla="*/ 195421 h 1203824"/>
              <a:gd name="connsiteX169" fmla="*/ 11344303 w 12192000"/>
              <a:gd name="connsiteY169" fmla="*/ 166629 h 1203824"/>
              <a:gd name="connsiteX170" fmla="*/ 11639050 w 12192000"/>
              <a:gd name="connsiteY170" fmla="*/ 108526 h 1203824"/>
              <a:gd name="connsiteX171" fmla="*/ 11757532 w 12192000"/>
              <a:gd name="connsiteY171" fmla="*/ 96530 h 1203824"/>
              <a:gd name="connsiteX172" fmla="*/ 11885799 w 12192000"/>
              <a:gd name="connsiteY172" fmla="*/ 86728 h 1203824"/>
              <a:gd name="connsiteX173" fmla="*/ 11922874 w 12192000"/>
              <a:gd name="connsiteY173" fmla="*/ 81060 h 1203824"/>
              <a:gd name="connsiteX174" fmla="*/ 12115331 w 12192000"/>
              <a:gd name="connsiteY174" fmla="*/ 33587 h 1203824"/>
              <a:gd name="connsiteX175" fmla="*/ 12158080 w 12192000"/>
              <a:gd name="connsiteY175" fmla="*/ 14081 h 120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12192000" h="1203824">
                <a:moveTo>
                  <a:pt x="12192000" y="0"/>
                </a:moveTo>
                <a:lnTo>
                  <a:pt x="12192000" y="463429"/>
                </a:lnTo>
                <a:lnTo>
                  <a:pt x="12190876" y="463512"/>
                </a:lnTo>
                <a:cubicBezTo>
                  <a:pt x="12153133" y="467010"/>
                  <a:pt x="12115042" y="473200"/>
                  <a:pt x="12077245" y="476327"/>
                </a:cubicBezTo>
                <a:cubicBezTo>
                  <a:pt x="12046307" y="479040"/>
                  <a:pt x="12015359" y="479114"/>
                  <a:pt x="11984517" y="479927"/>
                </a:cubicBezTo>
                <a:cubicBezTo>
                  <a:pt x="11973265" y="480210"/>
                  <a:pt x="11961485" y="476792"/>
                  <a:pt x="11951600" y="478957"/>
                </a:cubicBezTo>
                <a:cubicBezTo>
                  <a:pt x="11853497" y="501074"/>
                  <a:pt x="11777036" y="475730"/>
                  <a:pt x="11690904" y="471970"/>
                </a:cubicBezTo>
                <a:cubicBezTo>
                  <a:pt x="11600358" y="467893"/>
                  <a:pt x="11511400" y="454530"/>
                  <a:pt x="11413965" y="476172"/>
                </a:cubicBezTo>
                <a:cubicBezTo>
                  <a:pt x="11355010" y="489304"/>
                  <a:pt x="11299073" y="508237"/>
                  <a:pt x="11240739" y="523169"/>
                </a:cubicBezTo>
                <a:cubicBezTo>
                  <a:pt x="11219994" y="528395"/>
                  <a:pt x="11196384" y="531385"/>
                  <a:pt x="11175005" y="532169"/>
                </a:cubicBezTo>
                <a:cubicBezTo>
                  <a:pt x="11071819" y="536506"/>
                  <a:pt x="10971303" y="549336"/>
                  <a:pt x="10873726" y="580253"/>
                </a:cubicBezTo>
                <a:cubicBezTo>
                  <a:pt x="10856992" y="585473"/>
                  <a:pt x="10839156" y="590660"/>
                  <a:pt x="10821306" y="593207"/>
                </a:cubicBezTo>
                <a:cubicBezTo>
                  <a:pt x="10723500" y="607162"/>
                  <a:pt x="10626924" y="616976"/>
                  <a:pt x="10530811" y="612184"/>
                </a:cubicBezTo>
                <a:cubicBezTo>
                  <a:pt x="10498527" y="610559"/>
                  <a:pt x="10460885" y="619895"/>
                  <a:pt x="10426049" y="623354"/>
                </a:cubicBezTo>
                <a:cubicBezTo>
                  <a:pt x="10393740" y="626644"/>
                  <a:pt x="10360820" y="630774"/>
                  <a:pt x="10329156" y="630948"/>
                </a:cubicBezTo>
                <a:cubicBezTo>
                  <a:pt x="10282924" y="631125"/>
                  <a:pt x="10240698" y="636395"/>
                  <a:pt x="10194727" y="648617"/>
                </a:cubicBezTo>
                <a:cubicBezTo>
                  <a:pt x="10150847" y="660165"/>
                  <a:pt x="10102287" y="664450"/>
                  <a:pt x="10055906" y="671256"/>
                </a:cubicBezTo>
                <a:cubicBezTo>
                  <a:pt x="10004174" y="678826"/>
                  <a:pt x="9952442" y="686395"/>
                  <a:pt x="9900551" y="692855"/>
                </a:cubicBezTo>
                <a:cubicBezTo>
                  <a:pt x="9879793" y="695439"/>
                  <a:pt x="9855180" y="691398"/>
                  <a:pt x="9838464" y="696804"/>
                </a:cubicBezTo>
                <a:cubicBezTo>
                  <a:pt x="9784563" y="714690"/>
                  <a:pt x="9727517" y="710557"/>
                  <a:pt x="9672957" y="723816"/>
                </a:cubicBezTo>
                <a:cubicBezTo>
                  <a:pt x="9646220" y="730464"/>
                  <a:pt x="9614440" y="727257"/>
                  <a:pt x="9585066" y="730692"/>
                </a:cubicBezTo>
                <a:cubicBezTo>
                  <a:pt x="9537047" y="736221"/>
                  <a:pt x="9489294" y="743601"/>
                  <a:pt x="9441407" y="750055"/>
                </a:cubicBezTo>
                <a:cubicBezTo>
                  <a:pt x="9425674" y="752111"/>
                  <a:pt x="9410218" y="753561"/>
                  <a:pt x="9394459" y="755431"/>
                </a:cubicBezTo>
                <a:cubicBezTo>
                  <a:pt x="9380484" y="757048"/>
                  <a:pt x="9365611" y="757472"/>
                  <a:pt x="9352590" y="760650"/>
                </a:cubicBezTo>
                <a:cubicBezTo>
                  <a:pt x="9305415" y="772102"/>
                  <a:pt x="9259379" y="786411"/>
                  <a:pt x="9211614" y="796248"/>
                </a:cubicBezTo>
                <a:cubicBezTo>
                  <a:pt x="9170220" y="804796"/>
                  <a:pt x="9126523" y="807444"/>
                  <a:pt x="9084667" y="815303"/>
                </a:cubicBezTo>
                <a:cubicBezTo>
                  <a:pt x="9010868" y="829042"/>
                  <a:pt x="8937412" y="845188"/>
                  <a:pt x="8863666" y="859298"/>
                </a:cubicBezTo>
                <a:cubicBezTo>
                  <a:pt x="8847706" y="862330"/>
                  <a:pt x="8830271" y="860096"/>
                  <a:pt x="8813796" y="862070"/>
                </a:cubicBezTo>
                <a:cubicBezTo>
                  <a:pt x="8762262" y="868479"/>
                  <a:pt x="8710833" y="875626"/>
                  <a:pt x="8659351" y="882406"/>
                </a:cubicBezTo>
                <a:cubicBezTo>
                  <a:pt x="8630055" y="886396"/>
                  <a:pt x="8600505" y="891179"/>
                  <a:pt x="8571352" y="893639"/>
                </a:cubicBezTo>
                <a:cubicBezTo>
                  <a:pt x="8532843" y="896868"/>
                  <a:pt x="8497743" y="898476"/>
                  <a:pt x="8464106" y="918004"/>
                </a:cubicBezTo>
                <a:cubicBezTo>
                  <a:pt x="8412327" y="948238"/>
                  <a:pt x="8341122" y="949523"/>
                  <a:pt x="8278324" y="963769"/>
                </a:cubicBezTo>
                <a:cubicBezTo>
                  <a:pt x="8262086" y="967408"/>
                  <a:pt x="8245335" y="969987"/>
                  <a:pt x="8229128" y="973810"/>
                </a:cubicBezTo>
                <a:cubicBezTo>
                  <a:pt x="8199180" y="980915"/>
                  <a:pt x="8169646" y="988338"/>
                  <a:pt x="8139751" y="995815"/>
                </a:cubicBezTo>
                <a:cubicBezTo>
                  <a:pt x="8134478" y="997132"/>
                  <a:pt x="8128438" y="998185"/>
                  <a:pt x="8123571" y="999822"/>
                </a:cubicBezTo>
                <a:cubicBezTo>
                  <a:pt x="8078628" y="1014164"/>
                  <a:pt x="8034565" y="1029514"/>
                  <a:pt x="7988699" y="1042479"/>
                </a:cubicBezTo>
                <a:cubicBezTo>
                  <a:pt x="7966302" y="1048884"/>
                  <a:pt x="7941011" y="1052871"/>
                  <a:pt x="7917214" y="1054565"/>
                </a:cubicBezTo>
                <a:cubicBezTo>
                  <a:pt x="7847636" y="1059584"/>
                  <a:pt x="7779165" y="1067276"/>
                  <a:pt x="7710915" y="1084190"/>
                </a:cubicBezTo>
                <a:cubicBezTo>
                  <a:pt x="7683826" y="1090885"/>
                  <a:pt x="7652466" y="1090640"/>
                  <a:pt x="7622959" y="1093150"/>
                </a:cubicBezTo>
                <a:cubicBezTo>
                  <a:pt x="7552361" y="1098691"/>
                  <a:pt x="7481710" y="1103861"/>
                  <a:pt x="7410782" y="1109640"/>
                </a:cubicBezTo>
                <a:cubicBezTo>
                  <a:pt x="7366505" y="1113312"/>
                  <a:pt x="7322030" y="1118147"/>
                  <a:pt x="7277754" y="1121822"/>
                </a:cubicBezTo>
                <a:cubicBezTo>
                  <a:pt x="7226619" y="1125906"/>
                  <a:pt x="7175601" y="1128277"/>
                  <a:pt x="7124540" y="1132918"/>
                </a:cubicBezTo>
                <a:cubicBezTo>
                  <a:pt x="7066293" y="1138207"/>
                  <a:pt x="7008028" y="1145955"/>
                  <a:pt x="6949752" y="1151058"/>
                </a:cubicBezTo>
                <a:cubicBezTo>
                  <a:pt x="6843217" y="1160027"/>
                  <a:pt x="6736882" y="1167834"/>
                  <a:pt x="6630249" y="1176063"/>
                </a:cubicBezTo>
                <a:cubicBezTo>
                  <a:pt x="6526849" y="1184018"/>
                  <a:pt x="6423556" y="1192713"/>
                  <a:pt x="6320634" y="1198901"/>
                </a:cubicBezTo>
                <a:cubicBezTo>
                  <a:pt x="6277297" y="1201496"/>
                  <a:pt x="6235232" y="1197679"/>
                  <a:pt x="6192343" y="1198323"/>
                </a:cubicBezTo>
                <a:cubicBezTo>
                  <a:pt x="6117131" y="1199612"/>
                  <a:pt x="6041418" y="1202485"/>
                  <a:pt x="5966562" y="1203723"/>
                </a:cubicBezTo>
                <a:cubicBezTo>
                  <a:pt x="5933144" y="1204338"/>
                  <a:pt x="5900754" y="1201974"/>
                  <a:pt x="5867227" y="1201847"/>
                </a:cubicBezTo>
                <a:cubicBezTo>
                  <a:pt x="5788180" y="1201796"/>
                  <a:pt x="5708354" y="1203933"/>
                  <a:pt x="5630172" y="1202248"/>
                </a:cubicBezTo>
                <a:cubicBezTo>
                  <a:pt x="5535908" y="1200213"/>
                  <a:pt x="5442984" y="1194779"/>
                  <a:pt x="5348949" y="1191768"/>
                </a:cubicBezTo>
                <a:cubicBezTo>
                  <a:pt x="5313810" y="1190551"/>
                  <a:pt x="5277251" y="1192179"/>
                  <a:pt x="5241228" y="1192408"/>
                </a:cubicBezTo>
                <a:cubicBezTo>
                  <a:pt x="5151316" y="1192775"/>
                  <a:pt x="5061657" y="1192349"/>
                  <a:pt x="4971133" y="1193559"/>
                </a:cubicBezTo>
                <a:cubicBezTo>
                  <a:pt x="4937685" y="1193988"/>
                  <a:pt x="4903114" y="1199299"/>
                  <a:pt x="4869416" y="1200519"/>
                </a:cubicBezTo>
                <a:cubicBezTo>
                  <a:pt x="4830283" y="1201947"/>
                  <a:pt x="4791348" y="1202215"/>
                  <a:pt x="4753274" y="1200850"/>
                </a:cubicBezTo>
                <a:cubicBezTo>
                  <a:pt x="4705682" y="1199144"/>
                  <a:pt x="4659172" y="1194829"/>
                  <a:pt x="4611883" y="1192701"/>
                </a:cubicBezTo>
                <a:cubicBezTo>
                  <a:pt x="4533819" y="1189298"/>
                  <a:pt x="4455420" y="1186135"/>
                  <a:pt x="4376825" y="1184131"/>
                </a:cubicBezTo>
                <a:cubicBezTo>
                  <a:pt x="4347226" y="1183446"/>
                  <a:pt x="4315374" y="1187423"/>
                  <a:pt x="4285471" y="1187158"/>
                </a:cubicBezTo>
                <a:cubicBezTo>
                  <a:pt x="4145774" y="1185753"/>
                  <a:pt x="4006046" y="1184162"/>
                  <a:pt x="3866543" y="1181596"/>
                </a:cubicBezTo>
                <a:cubicBezTo>
                  <a:pt x="3794230" y="1180207"/>
                  <a:pt x="3723633" y="1175551"/>
                  <a:pt x="3651342" y="1174348"/>
                </a:cubicBezTo>
                <a:cubicBezTo>
                  <a:pt x="3607885" y="1173562"/>
                  <a:pt x="3561907" y="1178044"/>
                  <a:pt x="3518453" y="1177258"/>
                </a:cubicBezTo>
                <a:cubicBezTo>
                  <a:pt x="3478287" y="1176568"/>
                  <a:pt x="3440399" y="1171400"/>
                  <a:pt x="3400818" y="1169685"/>
                </a:cubicBezTo>
                <a:cubicBezTo>
                  <a:pt x="3279824" y="1164099"/>
                  <a:pt x="3157310" y="1160621"/>
                  <a:pt x="3037154" y="1153217"/>
                </a:cubicBezTo>
                <a:cubicBezTo>
                  <a:pt x="2978373" y="1149708"/>
                  <a:pt x="2922429" y="1140508"/>
                  <a:pt x="2866260" y="1132283"/>
                </a:cubicBezTo>
                <a:cubicBezTo>
                  <a:pt x="2771049" y="1118489"/>
                  <a:pt x="2677107" y="1103380"/>
                  <a:pt x="2582173" y="1088979"/>
                </a:cubicBezTo>
                <a:cubicBezTo>
                  <a:pt x="2511090" y="1078352"/>
                  <a:pt x="2447356" y="1063086"/>
                  <a:pt x="2395406" y="1035945"/>
                </a:cubicBezTo>
                <a:cubicBezTo>
                  <a:pt x="2371411" y="1023508"/>
                  <a:pt x="2331675" y="1015582"/>
                  <a:pt x="2294751" y="1014618"/>
                </a:cubicBezTo>
                <a:cubicBezTo>
                  <a:pt x="2228580" y="1012920"/>
                  <a:pt x="2177384" y="998698"/>
                  <a:pt x="2122944" y="984751"/>
                </a:cubicBezTo>
                <a:cubicBezTo>
                  <a:pt x="2054121" y="967003"/>
                  <a:pt x="1981585" y="951294"/>
                  <a:pt x="1905504" y="941380"/>
                </a:cubicBezTo>
                <a:cubicBezTo>
                  <a:pt x="1830544" y="931682"/>
                  <a:pt x="1747929" y="932141"/>
                  <a:pt x="1671045" y="924228"/>
                </a:cubicBezTo>
                <a:cubicBezTo>
                  <a:pt x="1625936" y="919523"/>
                  <a:pt x="1585613" y="907528"/>
                  <a:pt x="1543856" y="898190"/>
                </a:cubicBezTo>
                <a:cubicBezTo>
                  <a:pt x="1502093" y="888855"/>
                  <a:pt x="1460606" y="878913"/>
                  <a:pt x="1419784" y="868500"/>
                </a:cubicBezTo>
                <a:cubicBezTo>
                  <a:pt x="1397486" y="862806"/>
                  <a:pt x="1378078" y="854435"/>
                  <a:pt x="1355116" y="849214"/>
                </a:cubicBezTo>
                <a:cubicBezTo>
                  <a:pt x="1311848" y="839527"/>
                  <a:pt x="1265353" y="832754"/>
                  <a:pt x="1223713" y="821702"/>
                </a:cubicBezTo>
                <a:cubicBezTo>
                  <a:pt x="1183577" y="811001"/>
                  <a:pt x="1138864" y="809072"/>
                  <a:pt x="1094193" y="804872"/>
                </a:cubicBezTo>
                <a:cubicBezTo>
                  <a:pt x="1060244" y="801784"/>
                  <a:pt x="1034230" y="787936"/>
                  <a:pt x="1001115" y="783030"/>
                </a:cubicBezTo>
                <a:cubicBezTo>
                  <a:pt x="953853" y="775990"/>
                  <a:pt x="916853" y="764276"/>
                  <a:pt x="879548" y="747884"/>
                </a:cubicBezTo>
                <a:cubicBezTo>
                  <a:pt x="837586" y="729513"/>
                  <a:pt x="770061" y="725929"/>
                  <a:pt x="711163" y="719039"/>
                </a:cubicBezTo>
                <a:cubicBezTo>
                  <a:pt x="661152" y="713146"/>
                  <a:pt x="604343" y="715774"/>
                  <a:pt x="557941" y="707101"/>
                </a:cubicBezTo>
                <a:cubicBezTo>
                  <a:pt x="525381" y="700984"/>
                  <a:pt x="499355" y="684493"/>
                  <a:pt x="480347" y="668702"/>
                </a:cubicBezTo>
                <a:cubicBezTo>
                  <a:pt x="437718" y="632865"/>
                  <a:pt x="370204" y="616630"/>
                  <a:pt x="296224" y="603583"/>
                </a:cubicBezTo>
                <a:cubicBezTo>
                  <a:pt x="220741" y="590184"/>
                  <a:pt x="148480" y="573869"/>
                  <a:pt x="72689" y="560892"/>
                </a:cubicBezTo>
                <a:lnTo>
                  <a:pt x="0" y="543486"/>
                </a:lnTo>
                <a:lnTo>
                  <a:pt x="0" y="384357"/>
                </a:lnTo>
                <a:lnTo>
                  <a:pt x="51784" y="393937"/>
                </a:lnTo>
                <a:cubicBezTo>
                  <a:pt x="104770" y="397707"/>
                  <a:pt x="153378" y="409086"/>
                  <a:pt x="205561" y="414859"/>
                </a:cubicBezTo>
                <a:cubicBezTo>
                  <a:pt x="254062" y="420400"/>
                  <a:pt x="305001" y="422574"/>
                  <a:pt x="354391" y="426667"/>
                </a:cubicBezTo>
                <a:cubicBezTo>
                  <a:pt x="386450" y="429269"/>
                  <a:pt x="420771" y="429847"/>
                  <a:pt x="448281" y="436308"/>
                </a:cubicBezTo>
                <a:cubicBezTo>
                  <a:pt x="499904" y="448391"/>
                  <a:pt x="551004" y="446576"/>
                  <a:pt x="611518" y="434166"/>
                </a:cubicBezTo>
                <a:cubicBezTo>
                  <a:pt x="654695" y="425361"/>
                  <a:pt x="702395" y="422710"/>
                  <a:pt x="746076" y="422520"/>
                </a:cubicBezTo>
                <a:cubicBezTo>
                  <a:pt x="798481" y="422218"/>
                  <a:pt x="848400" y="419817"/>
                  <a:pt x="902724" y="409989"/>
                </a:cubicBezTo>
                <a:cubicBezTo>
                  <a:pt x="977291" y="396518"/>
                  <a:pt x="1048428" y="397321"/>
                  <a:pt x="1113854" y="414230"/>
                </a:cubicBezTo>
                <a:cubicBezTo>
                  <a:pt x="1184155" y="432145"/>
                  <a:pt x="1258677" y="446437"/>
                  <a:pt x="1333449" y="459938"/>
                </a:cubicBezTo>
                <a:cubicBezTo>
                  <a:pt x="1354772" y="463883"/>
                  <a:pt x="1385284" y="463304"/>
                  <a:pt x="1408608" y="458278"/>
                </a:cubicBezTo>
                <a:cubicBezTo>
                  <a:pt x="1483492" y="441930"/>
                  <a:pt x="1561495" y="427025"/>
                  <a:pt x="1630191" y="403061"/>
                </a:cubicBezTo>
                <a:cubicBezTo>
                  <a:pt x="1735315" y="366348"/>
                  <a:pt x="1840887" y="337881"/>
                  <a:pt x="1956289" y="332366"/>
                </a:cubicBezTo>
                <a:cubicBezTo>
                  <a:pt x="1986669" y="330865"/>
                  <a:pt x="2019100" y="336056"/>
                  <a:pt x="2042814" y="344002"/>
                </a:cubicBezTo>
                <a:cubicBezTo>
                  <a:pt x="2085261" y="358150"/>
                  <a:pt x="2126350" y="370413"/>
                  <a:pt x="2183420" y="369635"/>
                </a:cubicBezTo>
                <a:cubicBezTo>
                  <a:pt x="2235035" y="368879"/>
                  <a:pt x="2279659" y="405942"/>
                  <a:pt x="2269566" y="439859"/>
                </a:cubicBezTo>
                <a:cubicBezTo>
                  <a:pt x="2258267" y="478101"/>
                  <a:pt x="2277762" y="504964"/>
                  <a:pt x="2331129" y="524163"/>
                </a:cubicBezTo>
                <a:cubicBezTo>
                  <a:pt x="2352980" y="531807"/>
                  <a:pt x="2364861" y="546162"/>
                  <a:pt x="2385112" y="555357"/>
                </a:cubicBezTo>
                <a:cubicBezTo>
                  <a:pt x="2401860" y="562976"/>
                  <a:pt x="2421927" y="570875"/>
                  <a:pt x="2444033" y="572629"/>
                </a:cubicBezTo>
                <a:cubicBezTo>
                  <a:pt x="2483469" y="575878"/>
                  <a:pt x="2509763" y="584022"/>
                  <a:pt x="2525979" y="603233"/>
                </a:cubicBezTo>
                <a:cubicBezTo>
                  <a:pt x="2549282" y="631254"/>
                  <a:pt x="2578520" y="657481"/>
                  <a:pt x="2603911" y="684825"/>
                </a:cubicBezTo>
                <a:cubicBezTo>
                  <a:pt x="2618910" y="700624"/>
                  <a:pt x="2643515" y="707120"/>
                  <a:pt x="2678828" y="706990"/>
                </a:cubicBezTo>
                <a:cubicBezTo>
                  <a:pt x="2699243" y="707100"/>
                  <a:pt x="2725615" y="705603"/>
                  <a:pt x="2738094" y="711376"/>
                </a:cubicBezTo>
                <a:cubicBezTo>
                  <a:pt x="2805960" y="742855"/>
                  <a:pt x="2895980" y="733032"/>
                  <a:pt x="2983806" y="728243"/>
                </a:cubicBezTo>
                <a:cubicBezTo>
                  <a:pt x="2993929" y="727744"/>
                  <a:pt x="3004007" y="726871"/>
                  <a:pt x="3013997" y="725446"/>
                </a:cubicBezTo>
                <a:cubicBezTo>
                  <a:pt x="3136002" y="707474"/>
                  <a:pt x="3250133" y="713470"/>
                  <a:pt x="3364419" y="720577"/>
                </a:cubicBezTo>
                <a:cubicBezTo>
                  <a:pt x="3394563" y="722507"/>
                  <a:pt x="3428050" y="719807"/>
                  <a:pt x="3460521" y="717628"/>
                </a:cubicBezTo>
                <a:cubicBezTo>
                  <a:pt x="3545330" y="712137"/>
                  <a:pt x="3633314" y="698262"/>
                  <a:pt x="3710982" y="714182"/>
                </a:cubicBezTo>
                <a:cubicBezTo>
                  <a:pt x="3772122" y="726607"/>
                  <a:pt x="3825029" y="745116"/>
                  <a:pt x="3850961" y="778802"/>
                </a:cubicBezTo>
                <a:cubicBezTo>
                  <a:pt x="3868395" y="801427"/>
                  <a:pt x="3898481" y="813185"/>
                  <a:pt x="3946286" y="816372"/>
                </a:cubicBezTo>
                <a:cubicBezTo>
                  <a:pt x="3987480" y="819179"/>
                  <a:pt x="4025130" y="827781"/>
                  <a:pt x="4065132" y="832459"/>
                </a:cubicBezTo>
                <a:cubicBezTo>
                  <a:pt x="4086246" y="834922"/>
                  <a:pt x="4110400" y="838274"/>
                  <a:pt x="4132173" y="835167"/>
                </a:cubicBezTo>
                <a:cubicBezTo>
                  <a:pt x="4190358" y="826865"/>
                  <a:pt x="4249453" y="817300"/>
                  <a:pt x="4305858" y="804156"/>
                </a:cubicBezTo>
                <a:cubicBezTo>
                  <a:pt x="4334041" y="797490"/>
                  <a:pt x="4360739" y="782919"/>
                  <a:pt x="4382131" y="769481"/>
                </a:cubicBezTo>
                <a:cubicBezTo>
                  <a:pt x="4404161" y="755388"/>
                  <a:pt x="4425552" y="747047"/>
                  <a:pt x="4453289" y="752531"/>
                </a:cubicBezTo>
                <a:cubicBezTo>
                  <a:pt x="4522267" y="766292"/>
                  <a:pt x="4590589" y="780524"/>
                  <a:pt x="4657971" y="795835"/>
                </a:cubicBezTo>
                <a:cubicBezTo>
                  <a:pt x="4669645" y="798513"/>
                  <a:pt x="4675987" y="807238"/>
                  <a:pt x="4682399" y="813876"/>
                </a:cubicBezTo>
                <a:cubicBezTo>
                  <a:pt x="4712325" y="844914"/>
                  <a:pt x="4739115" y="876968"/>
                  <a:pt x="4771814" y="907046"/>
                </a:cubicBezTo>
                <a:cubicBezTo>
                  <a:pt x="4783117" y="917329"/>
                  <a:pt x="4807945" y="922850"/>
                  <a:pt x="4827520" y="929876"/>
                </a:cubicBezTo>
                <a:cubicBezTo>
                  <a:pt x="4833681" y="932206"/>
                  <a:pt x="4845543" y="931081"/>
                  <a:pt x="4849942" y="933851"/>
                </a:cubicBezTo>
                <a:cubicBezTo>
                  <a:pt x="4888949" y="959631"/>
                  <a:pt x="4951287" y="954890"/>
                  <a:pt x="5009626" y="957896"/>
                </a:cubicBezTo>
                <a:cubicBezTo>
                  <a:pt x="5059523" y="960407"/>
                  <a:pt x="5111928" y="960104"/>
                  <a:pt x="5158711" y="963814"/>
                </a:cubicBezTo>
                <a:cubicBezTo>
                  <a:pt x="5231307" y="969696"/>
                  <a:pt x="5298173" y="973751"/>
                  <a:pt x="5376427" y="963151"/>
                </a:cubicBezTo>
                <a:cubicBezTo>
                  <a:pt x="5408579" y="958754"/>
                  <a:pt x="5448461" y="970245"/>
                  <a:pt x="5475787" y="980508"/>
                </a:cubicBezTo>
                <a:cubicBezTo>
                  <a:pt x="5528518" y="1000363"/>
                  <a:pt x="5584839" y="1001958"/>
                  <a:pt x="5653401" y="987268"/>
                </a:cubicBezTo>
                <a:cubicBezTo>
                  <a:pt x="5676008" y="982341"/>
                  <a:pt x="5702558" y="984595"/>
                  <a:pt x="5726340" y="985357"/>
                </a:cubicBezTo>
                <a:cubicBezTo>
                  <a:pt x="5748643" y="985952"/>
                  <a:pt x="5770110" y="988364"/>
                  <a:pt x="5790563" y="991300"/>
                </a:cubicBezTo>
                <a:cubicBezTo>
                  <a:pt x="5815128" y="994969"/>
                  <a:pt x="5845522" y="996110"/>
                  <a:pt x="5860260" y="1004958"/>
                </a:cubicBezTo>
                <a:cubicBezTo>
                  <a:pt x="5906803" y="1032493"/>
                  <a:pt x="5977069" y="1037385"/>
                  <a:pt x="6042101" y="1036226"/>
                </a:cubicBezTo>
                <a:cubicBezTo>
                  <a:pt x="6128232" y="1034888"/>
                  <a:pt x="6222269" y="1027704"/>
                  <a:pt x="6301998" y="989138"/>
                </a:cubicBezTo>
                <a:cubicBezTo>
                  <a:pt x="6349672" y="965909"/>
                  <a:pt x="6396952" y="955198"/>
                  <a:pt x="6452025" y="968489"/>
                </a:cubicBezTo>
                <a:cubicBezTo>
                  <a:pt x="6489401" y="977695"/>
                  <a:pt x="6558002" y="960731"/>
                  <a:pt x="6589205" y="939474"/>
                </a:cubicBezTo>
                <a:cubicBezTo>
                  <a:pt x="6600499" y="931821"/>
                  <a:pt x="6612148" y="924116"/>
                  <a:pt x="6631069" y="911222"/>
                </a:cubicBezTo>
                <a:cubicBezTo>
                  <a:pt x="6674305" y="951313"/>
                  <a:pt x="6752346" y="944332"/>
                  <a:pt x="6828274" y="942941"/>
                </a:cubicBezTo>
                <a:cubicBezTo>
                  <a:pt x="6874780" y="942157"/>
                  <a:pt x="6889173" y="963896"/>
                  <a:pt x="6900803" y="984140"/>
                </a:cubicBezTo>
                <a:cubicBezTo>
                  <a:pt x="6921316" y="1020676"/>
                  <a:pt x="6959796" y="1032557"/>
                  <a:pt x="7034668" y="1018665"/>
                </a:cubicBezTo>
                <a:cubicBezTo>
                  <a:pt x="7117337" y="1003282"/>
                  <a:pt x="7199637" y="985309"/>
                  <a:pt x="7281067" y="966327"/>
                </a:cubicBezTo>
                <a:cubicBezTo>
                  <a:pt x="7332521" y="954266"/>
                  <a:pt x="7378029" y="936255"/>
                  <a:pt x="7412780" y="909206"/>
                </a:cubicBezTo>
                <a:cubicBezTo>
                  <a:pt x="7446535" y="882864"/>
                  <a:pt x="7455445" y="884046"/>
                  <a:pt x="7500327" y="894826"/>
                </a:cubicBezTo>
                <a:cubicBezTo>
                  <a:pt x="7552743" y="907363"/>
                  <a:pt x="7606735" y="918164"/>
                  <a:pt x="7662324" y="927415"/>
                </a:cubicBezTo>
                <a:cubicBezTo>
                  <a:pt x="7679867" y="930387"/>
                  <a:pt x="7704114" y="926740"/>
                  <a:pt x="7725334" y="924844"/>
                </a:cubicBezTo>
                <a:cubicBezTo>
                  <a:pt x="7761320" y="921787"/>
                  <a:pt x="7798617" y="920242"/>
                  <a:pt x="7833279" y="913031"/>
                </a:cubicBezTo>
                <a:cubicBezTo>
                  <a:pt x="7866516" y="906023"/>
                  <a:pt x="7898634" y="893700"/>
                  <a:pt x="7928605" y="881683"/>
                </a:cubicBezTo>
                <a:cubicBezTo>
                  <a:pt x="8012311" y="848025"/>
                  <a:pt x="8088138" y="810205"/>
                  <a:pt x="8146597" y="762968"/>
                </a:cubicBezTo>
                <a:cubicBezTo>
                  <a:pt x="8154091" y="756800"/>
                  <a:pt x="8170249" y="752606"/>
                  <a:pt x="8183577" y="749005"/>
                </a:cubicBezTo>
                <a:cubicBezTo>
                  <a:pt x="8205312" y="743071"/>
                  <a:pt x="8227788" y="737222"/>
                  <a:pt x="8250224" y="733642"/>
                </a:cubicBezTo>
                <a:cubicBezTo>
                  <a:pt x="8359189" y="716209"/>
                  <a:pt x="8441164" y="678078"/>
                  <a:pt x="8505929" y="626542"/>
                </a:cubicBezTo>
                <a:cubicBezTo>
                  <a:pt x="8524585" y="611796"/>
                  <a:pt x="8540107" y="608259"/>
                  <a:pt x="8564194" y="618796"/>
                </a:cubicBezTo>
                <a:cubicBezTo>
                  <a:pt x="8592162" y="631043"/>
                  <a:pt x="8628032" y="619507"/>
                  <a:pt x="8660705" y="611069"/>
                </a:cubicBezTo>
                <a:cubicBezTo>
                  <a:pt x="8694442" y="602479"/>
                  <a:pt x="8728514" y="593651"/>
                  <a:pt x="8762255" y="585060"/>
                </a:cubicBezTo>
                <a:cubicBezTo>
                  <a:pt x="8787227" y="578855"/>
                  <a:pt x="8811899" y="573069"/>
                  <a:pt x="8836439" y="566358"/>
                </a:cubicBezTo>
                <a:cubicBezTo>
                  <a:pt x="8912856" y="545447"/>
                  <a:pt x="8983243" y="538425"/>
                  <a:pt x="9050728" y="559575"/>
                </a:cubicBezTo>
                <a:cubicBezTo>
                  <a:pt x="9102219" y="575830"/>
                  <a:pt x="9164950" y="573868"/>
                  <a:pt x="9229627" y="557464"/>
                </a:cubicBezTo>
                <a:cubicBezTo>
                  <a:pt x="9237706" y="555368"/>
                  <a:pt x="9247529" y="550190"/>
                  <a:pt x="9253451" y="550855"/>
                </a:cubicBezTo>
                <a:cubicBezTo>
                  <a:pt x="9342568" y="560232"/>
                  <a:pt x="9405310" y="512383"/>
                  <a:pt x="9484214" y="498671"/>
                </a:cubicBezTo>
                <a:cubicBezTo>
                  <a:pt x="9519035" y="492570"/>
                  <a:pt x="9552778" y="473783"/>
                  <a:pt x="9582633" y="458384"/>
                </a:cubicBezTo>
                <a:cubicBezTo>
                  <a:pt x="9623689" y="437231"/>
                  <a:pt x="9660183" y="417297"/>
                  <a:pt x="9719670" y="415607"/>
                </a:cubicBezTo>
                <a:cubicBezTo>
                  <a:pt x="9779189" y="414101"/>
                  <a:pt x="9830940" y="393878"/>
                  <a:pt x="9871784" y="366147"/>
                </a:cubicBezTo>
                <a:cubicBezTo>
                  <a:pt x="9903014" y="345075"/>
                  <a:pt x="9939570" y="338349"/>
                  <a:pt x="9984494" y="336660"/>
                </a:cubicBezTo>
                <a:cubicBezTo>
                  <a:pt x="10040642" y="334503"/>
                  <a:pt x="10098165" y="326674"/>
                  <a:pt x="10154708" y="322193"/>
                </a:cubicBezTo>
                <a:cubicBezTo>
                  <a:pt x="10166953" y="321201"/>
                  <a:pt x="10182669" y="321603"/>
                  <a:pt x="10190446" y="325025"/>
                </a:cubicBezTo>
                <a:cubicBezTo>
                  <a:pt x="10285769" y="367692"/>
                  <a:pt x="10408999" y="350677"/>
                  <a:pt x="10530736" y="335953"/>
                </a:cubicBezTo>
                <a:cubicBezTo>
                  <a:pt x="10604506" y="327127"/>
                  <a:pt x="10678397" y="316584"/>
                  <a:pt x="10752157" y="305117"/>
                </a:cubicBezTo>
                <a:cubicBezTo>
                  <a:pt x="10777120" y="301365"/>
                  <a:pt x="10803110" y="294636"/>
                  <a:pt x="10824452" y="285927"/>
                </a:cubicBezTo>
                <a:cubicBezTo>
                  <a:pt x="10868837" y="267698"/>
                  <a:pt x="10909147" y="246465"/>
                  <a:pt x="10953152" y="228102"/>
                </a:cubicBezTo>
                <a:cubicBezTo>
                  <a:pt x="10969622" y="221030"/>
                  <a:pt x="10991730" y="217688"/>
                  <a:pt x="11011614" y="214096"/>
                </a:cubicBezTo>
                <a:cubicBezTo>
                  <a:pt x="11046743" y="207573"/>
                  <a:pt x="11086641" y="206412"/>
                  <a:pt x="11116031" y="195421"/>
                </a:cubicBezTo>
                <a:cubicBezTo>
                  <a:pt x="11192467" y="166956"/>
                  <a:pt x="11266913" y="160299"/>
                  <a:pt x="11344303" y="166629"/>
                </a:cubicBezTo>
                <a:cubicBezTo>
                  <a:pt x="11452657" y="175527"/>
                  <a:pt x="11551626" y="159519"/>
                  <a:pt x="11639050" y="108526"/>
                </a:cubicBezTo>
                <a:cubicBezTo>
                  <a:pt x="11678385" y="85543"/>
                  <a:pt x="11720243" y="87879"/>
                  <a:pt x="11757532" y="96530"/>
                </a:cubicBezTo>
                <a:cubicBezTo>
                  <a:pt x="11800499" y="106640"/>
                  <a:pt x="11840704" y="105056"/>
                  <a:pt x="11885799" y="86728"/>
                </a:cubicBezTo>
                <a:cubicBezTo>
                  <a:pt x="11895784" y="82659"/>
                  <a:pt x="11910604" y="81867"/>
                  <a:pt x="11922874" y="81060"/>
                </a:cubicBezTo>
                <a:cubicBezTo>
                  <a:pt x="11992783" y="75806"/>
                  <a:pt x="12063500" y="73647"/>
                  <a:pt x="12115331" y="33587"/>
                </a:cubicBezTo>
                <a:cubicBezTo>
                  <a:pt x="12125500" y="25715"/>
                  <a:pt x="12143693" y="20477"/>
                  <a:pt x="12158080" y="1408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19482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ssholder for innhold 4" descr="Et bilde som inneholder hjul, dekk, utendørs, Landkjøretøy&#10;&#10;Automatisk generert beskrivelse">
            <a:extLst>
              <a:ext uri="{FF2B5EF4-FFF2-40B4-BE49-F238E27FC236}">
                <a16:creationId xmlns:a16="http://schemas.microsoft.com/office/drawing/2014/main" id="{31325706-1946-F0BF-309E-785823385FD4}"/>
              </a:ext>
            </a:extLst>
          </p:cNvPr>
          <p:cNvPicPr>
            <a:picLocks noGrp="1" noChangeAspect="1"/>
          </p:cNvPicPr>
          <p:nvPr>
            <p:ph idx="1"/>
          </p:nvPr>
        </p:nvPicPr>
        <p:blipFill>
          <a:blip r:embed="rId2"/>
          <a:srcRect t="438" r="1" b="1"/>
          <a:stretch/>
        </p:blipFill>
        <p:spPr>
          <a:xfrm>
            <a:off x="20" y="10"/>
            <a:ext cx="12191435" cy="6857989"/>
          </a:xfrm>
          <a:prstGeom prst="rect">
            <a:avLst/>
          </a:prstGeom>
        </p:spPr>
      </p:pic>
      <p:sp>
        <p:nvSpPr>
          <p:cNvPr id="12" name="Rectangle 11">
            <a:extLst>
              <a:ext uri="{FF2B5EF4-FFF2-40B4-BE49-F238E27FC236}">
                <a16:creationId xmlns:a16="http://schemas.microsoft.com/office/drawing/2014/main" id="{0A3D475D-F146-44DA-80FB-3306B95B8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23925" y="-923925"/>
            <a:ext cx="6858000" cy="8705850"/>
          </a:xfrm>
          <a:prstGeom prst="rect">
            <a:avLst/>
          </a:prstGeom>
          <a:gradFill>
            <a:gsLst>
              <a:gs pos="100000">
                <a:srgbClr val="000000">
                  <a:alpha val="0"/>
                </a:srgbClr>
              </a:gs>
              <a:gs pos="31000">
                <a:srgbClr val="000000">
                  <a:alpha val="70000"/>
                </a:srgb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9990232-C466-6EE2-4AD4-E7F372CCF580}"/>
              </a:ext>
            </a:extLst>
          </p:cNvPr>
          <p:cNvSpPr>
            <a:spLocks noGrp="1"/>
          </p:cNvSpPr>
          <p:nvPr>
            <p:ph type="title"/>
          </p:nvPr>
        </p:nvSpPr>
        <p:spPr>
          <a:xfrm>
            <a:off x="762000" y="1523999"/>
            <a:ext cx="5334000" cy="3535018"/>
          </a:xfrm>
        </p:spPr>
        <p:txBody>
          <a:bodyPr vert="horz" lIns="91440" tIns="45720" rIns="91440" bIns="45720" rtlCol="0" anchor="ctr" anchorCtr="0">
            <a:normAutofit/>
          </a:bodyPr>
          <a:lstStyle/>
          <a:p>
            <a:r>
              <a:rPr lang="en-US" sz="4800" b="1" dirty="0">
                <a:solidFill>
                  <a:srgbClr val="FFFFFF"/>
                </a:solidFill>
                <a:latin typeface="+mn-lt"/>
              </a:rPr>
              <a:t>“Vi </a:t>
            </a:r>
            <a:r>
              <a:rPr lang="en-US" sz="4800" b="1" dirty="0" err="1">
                <a:solidFill>
                  <a:srgbClr val="FFFFFF"/>
                </a:solidFill>
                <a:latin typeface="+mn-lt"/>
              </a:rPr>
              <a:t>ansetter</a:t>
            </a:r>
            <a:r>
              <a:rPr lang="en-US" sz="4800" b="1" dirty="0">
                <a:solidFill>
                  <a:srgbClr val="FFFFFF"/>
                </a:solidFill>
                <a:latin typeface="+mn-lt"/>
              </a:rPr>
              <a:t> </a:t>
            </a:r>
            <a:r>
              <a:rPr lang="en-US" sz="4800" b="1" dirty="0" err="1">
                <a:solidFill>
                  <a:srgbClr val="FFFFFF"/>
                </a:solidFill>
                <a:latin typeface="+mn-lt"/>
              </a:rPr>
              <a:t>ikke</a:t>
            </a:r>
            <a:r>
              <a:rPr lang="en-US" sz="4800" b="1" dirty="0">
                <a:solidFill>
                  <a:srgbClr val="FFFFFF"/>
                </a:solidFill>
                <a:latin typeface="+mn-lt"/>
              </a:rPr>
              <a:t> folk for </a:t>
            </a:r>
            <a:r>
              <a:rPr lang="en-US" sz="4800" b="1" dirty="0" err="1">
                <a:solidFill>
                  <a:srgbClr val="FFFFFF"/>
                </a:solidFill>
                <a:latin typeface="+mn-lt"/>
              </a:rPr>
              <a:t>å</a:t>
            </a:r>
            <a:r>
              <a:rPr lang="en-US" sz="4800" b="1" dirty="0">
                <a:solidFill>
                  <a:srgbClr val="FFFFFF"/>
                </a:solidFill>
                <a:latin typeface="+mn-lt"/>
              </a:rPr>
              <a:t> </a:t>
            </a:r>
            <a:r>
              <a:rPr lang="en-US" sz="4800" b="1" dirty="0" err="1">
                <a:solidFill>
                  <a:srgbClr val="FFFFFF"/>
                </a:solidFill>
                <a:latin typeface="+mn-lt"/>
              </a:rPr>
              <a:t>levere</a:t>
            </a:r>
            <a:r>
              <a:rPr lang="en-US" sz="4800" b="1" dirty="0">
                <a:solidFill>
                  <a:srgbClr val="FFFFFF"/>
                </a:solidFill>
                <a:latin typeface="+mn-lt"/>
              </a:rPr>
              <a:t> </a:t>
            </a:r>
            <a:r>
              <a:rPr lang="en-US" sz="4800" b="1" dirty="0" err="1">
                <a:solidFill>
                  <a:srgbClr val="FFFFFF"/>
                </a:solidFill>
                <a:latin typeface="+mn-lt"/>
              </a:rPr>
              <a:t>tjenester</a:t>
            </a:r>
            <a:r>
              <a:rPr lang="en-US" sz="4800" b="1" dirty="0">
                <a:solidFill>
                  <a:srgbClr val="FFFFFF"/>
                </a:solidFill>
                <a:latin typeface="+mn-lt"/>
              </a:rPr>
              <a:t>, vi </a:t>
            </a:r>
            <a:r>
              <a:rPr lang="en-US" sz="4800" b="1" dirty="0" err="1">
                <a:solidFill>
                  <a:srgbClr val="FFFFFF"/>
                </a:solidFill>
                <a:latin typeface="+mn-lt"/>
              </a:rPr>
              <a:t>leverer</a:t>
            </a:r>
            <a:r>
              <a:rPr lang="en-US" sz="4800" b="1" dirty="0">
                <a:solidFill>
                  <a:srgbClr val="FFFFFF"/>
                </a:solidFill>
                <a:latin typeface="+mn-lt"/>
              </a:rPr>
              <a:t> </a:t>
            </a:r>
            <a:r>
              <a:rPr lang="en-US" sz="4800" b="1" dirty="0" err="1">
                <a:solidFill>
                  <a:srgbClr val="FFFFFF"/>
                </a:solidFill>
                <a:latin typeface="+mn-lt"/>
              </a:rPr>
              <a:t>tjenester</a:t>
            </a:r>
            <a:r>
              <a:rPr lang="en-US" sz="4800" b="1" dirty="0">
                <a:solidFill>
                  <a:srgbClr val="FFFFFF"/>
                </a:solidFill>
                <a:latin typeface="+mn-lt"/>
              </a:rPr>
              <a:t> for </a:t>
            </a:r>
            <a:r>
              <a:rPr lang="en-US" sz="4800" b="1" dirty="0" err="1">
                <a:solidFill>
                  <a:srgbClr val="FFFFFF"/>
                </a:solidFill>
                <a:latin typeface="+mn-lt"/>
              </a:rPr>
              <a:t>å</a:t>
            </a:r>
            <a:r>
              <a:rPr lang="en-US" sz="4800" b="1" dirty="0">
                <a:solidFill>
                  <a:srgbClr val="FFFFFF"/>
                </a:solidFill>
                <a:latin typeface="+mn-lt"/>
              </a:rPr>
              <a:t> </a:t>
            </a:r>
            <a:r>
              <a:rPr lang="en-US" sz="4800" b="1" dirty="0" err="1">
                <a:solidFill>
                  <a:srgbClr val="FFFFFF"/>
                </a:solidFill>
                <a:latin typeface="+mn-lt"/>
              </a:rPr>
              <a:t>ansette</a:t>
            </a:r>
            <a:r>
              <a:rPr lang="en-US" sz="4800" b="1" dirty="0">
                <a:solidFill>
                  <a:srgbClr val="FFFFFF"/>
                </a:solidFill>
                <a:latin typeface="+mn-lt"/>
              </a:rPr>
              <a:t> folk “ </a:t>
            </a:r>
          </a:p>
        </p:txBody>
      </p:sp>
    </p:spTree>
    <p:extLst>
      <p:ext uri="{BB962C8B-B14F-4D97-AF65-F5344CB8AC3E}">
        <p14:creationId xmlns:p14="http://schemas.microsoft.com/office/powerpoint/2010/main" val="418829598"/>
      </p:ext>
    </p:extLst>
  </p:cSld>
  <p:clrMapOvr>
    <a:masterClrMapping/>
  </p:clrMapOvr>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4b10bd6-04c6-4ede-b639-7689fd516df2" xsi:nil="true"/>
    <lcf76f155ced4ddcb4097134ff3c332f xmlns="2e52de68-be1f-49dc-8964-5efc39cd14e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EB773263CD6D94ABB641FB5E4FB2510" ma:contentTypeVersion="18" ma:contentTypeDescription="Create a new document." ma:contentTypeScope="" ma:versionID="6f2413ab6ec7c94118af387a94062c03">
  <xsd:schema xmlns:xsd="http://www.w3.org/2001/XMLSchema" xmlns:xs="http://www.w3.org/2001/XMLSchema" xmlns:p="http://schemas.microsoft.com/office/2006/metadata/properties" xmlns:ns2="c4b10bd6-04c6-4ede-b639-7689fd516df2" xmlns:ns3="2e52de68-be1f-49dc-8964-5efc39cd14eb" targetNamespace="http://schemas.microsoft.com/office/2006/metadata/properties" ma:root="true" ma:fieldsID="6e092d4f890f2db1f347f33be2632e8a" ns2:_="" ns3:_="">
    <xsd:import namespace="c4b10bd6-04c6-4ede-b639-7689fd516df2"/>
    <xsd:import namespace="2e52de68-be1f-49dc-8964-5efc39cd14e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10bd6-04c6-4ede-b639-7689fd516df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a1a5fef-9d14-41f9-abc6-03ba0802cf3c}" ma:internalName="TaxCatchAll" ma:showField="CatchAllData" ma:web="c4b10bd6-04c6-4ede-b639-7689fd516df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e52de68-be1f-49dc-8964-5efc39cd14e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2e06ddd-b123-4ecb-9a3f-b5133acda0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25E461-CB9E-4419-9C81-1BF0F89D4F24}">
  <ds:schemaRefs>
    <ds:schemaRef ds:uri="http://schemas.microsoft.com/sharepoint/v3/contenttype/forms"/>
  </ds:schemaRefs>
</ds:datastoreItem>
</file>

<file path=customXml/itemProps2.xml><?xml version="1.0" encoding="utf-8"?>
<ds:datastoreItem xmlns:ds="http://schemas.openxmlformats.org/officeDocument/2006/customXml" ds:itemID="{D9EF1C70-555E-4D5E-970A-366552D66A7E}">
  <ds:schemaRefs>
    <ds:schemaRef ds:uri="http://schemas.microsoft.com/office/2006/metadata/properties"/>
    <ds:schemaRef ds:uri="http://schemas.microsoft.com/office/infopath/2007/PartnerControls"/>
    <ds:schemaRef ds:uri="c4b10bd6-04c6-4ede-b639-7689fd516df2"/>
    <ds:schemaRef ds:uri="2e52de68-be1f-49dc-8964-5efc39cd14eb"/>
  </ds:schemaRefs>
</ds:datastoreItem>
</file>

<file path=customXml/itemProps3.xml><?xml version="1.0" encoding="utf-8"?>
<ds:datastoreItem xmlns:ds="http://schemas.openxmlformats.org/officeDocument/2006/customXml" ds:itemID="{51D719D2-29B3-4808-852D-75F03B2E84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b10bd6-04c6-4ede-b639-7689fd516df2"/>
    <ds:schemaRef ds:uri="2e52de68-be1f-49dc-8964-5efc39cd14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7798</TotalTime>
  <Words>296</Words>
  <Application>Microsoft Office PowerPoint</Application>
  <PresentationFormat>Widescreen</PresentationFormat>
  <Paragraphs>22</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Arial Nova Cond</vt:lpstr>
      <vt:lpstr>Impact</vt:lpstr>
      <vt:lpstr>Roboto</vt:lpstr>
      <vt:lpstr>TornVTI</vt:lpstr>
      <vt:lpstr>Sosiale resultater</vt:lpstr>
      <vt:lpstr>Vår visjon er å vise verden at folk som har slutta med rus kan jobbe og være verdifulle bidragsytere til samfunnet.</vt:lpstr>
      <vt:lpstr>PowerPoint Presentation</vt:lpstr>
      <vt:lpstr>I Medarbeiderne måler vi suksess i hvor mye vi utbetaler i lønn, skatt og hvor mange timer arbeid vi produserer. </vt:lpstr>
      <vt:lpstr>Innsamlet avfall</vt:lpstr>
      <vt:lpstr>“ De sender sms før de kommer, kommer alltid som avtalt, og de gjør jobben med et smil! Og de er raske, men har alltid tid til noen ord før de går.Vi setter bare ut alt som skal kildesorteres . Anbefales!! “  - Henting Hjemme kunde Tone </vt:lpstr>
      <vt:lpstr>AVDELING FLYTT </vt:lpstr>
      <vt:lpstr>“ Helt fantastiske folk som kom og flyttet for meg. Positive, veldig arbeidsomme, raske, løsningsorienterte og veldig hyggelige! Det beste flyttefirma jeg noensinne har brukt. Gleder meg til flytt nr 2 med dere om en måned. Dette var helt topp!” - Marianne </vt:lpstr>
      <vt:lpstr>“Vi ansetter ikke folk for å levere tjenester, vi leverer tjenester for å ansette folk “ </vt:lpstr>
      <vt:lpstr>Takk til alle som velger rusfritt arbeid og et mer inkluderende arbeidsliv!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MEDARBEIDERNES  ÅRSRAPPORT</dc:title>
  <dc:creator>Nina Ellioth Kvamsdahl</dc:creator>
  <cp:lastModifiedBy>Oksana B. - Mediasparx.com</cp:lastModifiedBy>
  <cp:revision>11</cp:revision>
  <dcterms:created xsi:type="dcterms:W3CDTF">2024-08-29T00:18:23Z</dcterms:created>
  <dcterms:modified xsi:type="dcterms:W3CDTF">2025-10-29T07:10:32Z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0x0101006EB773263CD6D94ABB641FB5E4FB2510</vt:lpwstr>
  </property>
</Properties>
</file>